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72"/>
  </p:notesMasterIdLst>
  <p:sldIdLst>
    <p:sldId id="256" r:id="rId2"/>
    <p:sldId id="270" r:id="rId3"/>
    <p:sldId id="271" r:id="rId4"/>
    <p:sldId id="275" r:id="rId5"/>
    <p:sldId id="274" r:id="rId6"/>
    <p:sldId id="273" r:id="rId7"/>
    <p:sldId id="279" r:id="rId8"/>
    <p:sldId id="291" r:id="rId9"/>
    <p:sldId id="294" r:id="rId10"/>
    <p:sldId id="293" r:id="rId11"/>
    <p:sldId id="278" r:id="rId12"/>
    <p:sldId id="281" r:id="rId13"/>
    <p:sldId id="292" r:id="rId14"/>
    <p:sldId id="277" r:id="rId15"/>
    <p:sldId id="280" r:id="rId16"/>
    <p:sldId id="295" r:id="rId17"/>
    <p:sldId id="276" r:id="rId18"/>
    <p:sldId id="301" r:id="rId19"/>
    <p:sldId id="288" r:id="rId20"/>
    <p:sldId id="336" r:id="rId21"/>
    <p:sldId id="333" r:id="rId22"/>
    <p:sldId id="287" r:id="rId23"/>
    <p:sldId id="283" r:id="rId24"/>
    <p:sldId id="289" r:id="rId25"/>
    <p:sldId id="285" r:id="rId26"/>
    <p:sldId id="319" r:id="rId27"/>
    <p:sldId id="302" r:id="rId28"/>
    <p:sldId id="306" r:id="rId29"/>
    <p:sldId id="315" r:id="rId30"/>
    <p:sldId id="316" r:id="rId31"/>
    <p:sldId id="320" r:id="rId32"/>
    <p:sldId id="317" r:id="rId33"/>
    <p:sldId id="322" r:id="rId34"/>
    <p:sldId id="323" r:id="rId35"/>
    <p:sldId id="324" r:id="rId36"/>
    <p:sldId id="325" r:id="rId37"/>
    <p:sldId id="326" r:id="rId38"/>
    <p:sldId id="327" r:id="rId39"/>
    <p:sldId id="328" r:id="rId40"/>
    <p:sldId id="329" r:id="rId41"/>
    <p:sldId id="330" r:id="rId42"/>
    <p:sldId id="331" r:id="rId43"/>
    <p:sldId id="332" r:id="rId44"/>
    <p:sldId id="321" r:id="rId45"/>
    <p:sldId id="338" r:id="rId46"/>
    <p:sldId id="339" r:id="rId47"/>
    <p:sldId id="340" r:id="rId48"/>
    <p:sldId id="341" r:id="rId49"/>
    <p:sldId id="342" r:id="rId50"/>
    <p:sldId id="343" r:id="rId51"/>
    <p:sldId id="344" r:id="rId52"/>
    <p:sldId id="345" r:id="rId53"/>
    <p:sldId id="346" r:id="rId54"/>
    <p:sldId id="347" r:id="rId55"/>
    <p:sldId id="337" r:id="rId56"/>
    <p:sldId id="335" r:id="rId57"/>
    <p:sldId id="334" r:id="rId58"/>
    <p:sldId id="350" r:id="rId59"/>
    <p:sldId id="351" r:id="rId60"/>
    <p:sldId id="352" r:id="rId61"/>
    <p:sldId id="353" r:id="rId62"/>
    <p:sldId id="354" r:id="rId63"/>
    <p:sldId id="355" r:id="rId64"/>
    <p:sldId id="356" r:id="rId65"/>
    <p:sldId id="357" r:id="rId66"/>
    <p:sldId id="358" r:id="rId67"/>
    <p:sldId id="359" r:id="rId68"/>
    <p:sldId id="349" r:id="rId69"/>
    <p:sldId id="348" r:id="rId70"/>
    <p:sldId id="308" r:id="rId71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40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77470C-8610-4970-89AD-68465285802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D80E3A-F9D1-4D0A-A8C9-0D7F6B049A2A}">
      <dgm:prSet/>
      <dgm:spPr/>
      <dgm:t>
        <a:bodyPr/>
        <a:lstStyle/>
        <a:p>
          <a:r>
            <a:rPr lang="en-GB" dirty="0"/>
            <a:t>(1) Stimulus perception preceded by cue clicks</a:t>
          </a:r>
          <a:endParaRPr lang="en-US" dirty="0"/>
        </a:p>
      </dgm:t>
    </dgm:pt>
    <dgm:pt modelId="{4E9F9448-36A9-44BC-AEC5-B080E842792D}" type="parTrans" cxnId="{1F3A955D-69C5-4C36-BCAD-63EECDFC0BB8}">
      <dgm:prSet/>
      <dgm:spPr/>
      <dgm:t>
        <a:bodyPr/>
        <a:lstStyle/>
        <a:p>
          <a:endParaRPr lang="en-US"/>
        </a:p>
      </dgm:t>
    </dgm:pt>
    <dgm:pt modelId="{15A4A850-9AB1-4431-8681-CB5F8B2A2D3D}" type="sibTrans" cxnId="{1F3A955D-69C5-4C36-BCAD-63EECDFC0BB8}">
      <dgm:prSet/>
      <dgm:spPr/>
      <dgm:t>
        <a:bodyPr/>
        <a:lstStyle/>
        <a:p>
          <a:endParaRPr lang="en-US"/>
        </a:p>
      </dgm:t>
    </dgm:pt>
    <dgm:pt modelId="{83C9C82B-FA3F-4E2F-AFCA-94017969D6B8}">
      <dgm:prSet/>
      <dgm:spPr/>
      <dgm:t>
        <a:bodyPr/>
        <a:lstStyle/>
        <a:p>
          <a:r>
            <a:rPr lang="en-GB" dirty="0"/>
            <a:t>(2) Stimulus imagination preceded by cue clicks</a:t>
          </a:r>
          <a:endParaRPr lang="en-US" dirty="0"/>
        </a:p>
      </dgm:t>
    </dgm:pt>
    <dgm:pt modelId="{9EA791EA-087D-496B-88E2-6AA811941BE2}" type="parTrans" cxnId="{449EE3A9-B002-4DE9-BCDA-333A85ED52CE}">
      <dgm:prSet/>
      <dgm:spPr/>
      <dgm:t>
        <a:bodyPr/>
        <a:lstStyle/>
        <a:p>
          <a:endParaRPr lang="en-US"/>
        </a:p>
      </dgm:t>
    </dgm:pt>
    <dgm:pt modelId="{192AC45B-5DC5-4861-AAF8-44C2D76FD130}" type="sibTrans" cxnId="{449EE3A9-B002-4DE9-BCDA-333A85ED52CE}">
      <dgm:prSet/>
      <dgm:spPr/>
      <dgm:t>
        <a:bodyPr/>
        <a:lstStyle/>
        <a:p>
          <a:endParaRPr lang="en-US"/>
        </a:p>
      </dgm:t>
    </dgm:pt>
    <dgm:pt modelId="{51822581-57A6-4756-9F4D-085F0FE5D058}">
      <dgm:prSet/>
      <dgm:spPr/>
      <dgm:t>
        <a:bodyPr/>
        <a:lstStyle/>
        <a:p>
          <a:r>
            <a:rPr lang="en-GB" dirty="0"/>
            <a:t>(3) Stimulus imagination without cue clicks</a:t>
          </a:r>
          <a:endParaRPr lang="en-US" dirty="0"/>
        </a:p>
      </dgm:t>
    </dgm:pt>
    <dgm:pt modelId="{C7E26F9C-1C4E-4E22-AAE4-AB7AE10DE075}" type="parTrans" cxnId="{EA5C7E92-8BD8-4CF8-ABCA-BBBAC68A9E98}">
      <dgm:prSet/>
      <dgm:spPr/>
      <dgm:t>
        <a:bodyPr/>
        <a:lstStyle/>
        <a:p>
          <a:endParaRPr lang="en-US"/>
        </a:p>
      </dgm:t>
    </dgm:pt>
    <dgm:pt modelId="{3E62F3C0-AFD3-45E5-B050-641CA4D1B992}" type="sibTrans" cxnId="{EA5C7E92-8BD8-4CF8-ABCA-BBBAC68A9E98}">
      <dgm:prSet/>
      <dgm:spPr/>
      <dgm:t>
        <a:bodyPr/>
        <a:lstStyle/>
        <a:p>
          <a:endParaRPr lang="en-US"/>
        </a:p>
      </dgm:t>
    </dgm:pt>
    <dgm:pt modelId="{42C4ABB7-344F-4EED-8B50-2513EA713635}">
      <dgm:prSet/>
      <dgm:spPr/>
      <dgm:t>
        <a:bodyPr/>
        <a:lstStyle/>
        <a:p>
          <a:r>
            <a:rPr lang="en-GB" dirty="0"/>
            <a:t>(4) Stimulus imagination without cue clicks, with feedback</a:t>
          </a:r>
          <a:endParaRPr lang="en-US" dirty="0"/>
        </a:p>
      </dgm:t>
    </dgm:pt>
    <dgm:pt modelId="{528C99AD-EAB1-4474-BFFD-4D8D48071F50}" type="parTrans" cxnId="{1A747AD0-A0FB-44B2-9283-CE38360267F2}">
      <dgm:prSet/>
      <dgm:spPr/>
      <dgm:t>
        <a:bodyPr/>
        <a:lstStyle/>
        <a:p>
          <a:endParaRPr lang="en-US"/>
        </a:p>
      </dgm:t>
    </dgm:pt>
    <dgm:pt modelId="{E3CA712F-0A23-47AF-8503-149603056E2C}" type="sibTrans" cxnId="{1A747AD0-A0FB-44B2-9283-CE38360267F2}">
      <dgm:prSet/>
      <dgm:spPr/>
      <dgm:t>
        <a:bodyPr/>
        <a:lstStyle/>
        <a:p>
          <a:endParaRPr lang="en-US"/>
        </a:p>
      </dgm:t>
    </dgm:pt>
    <dgm:pt modelId="{67BD2776-7FD6-48BA-8293-029AD2ED7421}" type="pres">
      <dgm:prSet presAssocID="{FC77470C-8610-4970-89AD-684652858023}" presName="diagram" presStyleCnt="0">
        <dgm:presLayoutVars>
          <dgm:dir/>
          <dgm:resizeHandles val="exact"/>
        </dgm:presLayoutVars>
      </dgm:prSet>
      <dgm:spPr/>
    </dgm:pt>
    <dgm:pt modelId="{7B167927-0830-4B69-BC68-128F5DBE95E8}" type="pres">
      <dgm:prSet presAssocID="{FDD80E3A-F9D1-4D0A-A8C9-0D7F6B049A2A}" presName="node" presStyleLbl="node1" presStyleIdx="0" presStyleCnt="4">
        <dgm:presLayoutVars>
          <dgm:bulletEnabled val="1"/>
        </dgm:presLayoutVars>
      </dgm:prSet>
      <dgm:spPr/>
    </dgm:pt>
    <dgm:pt modelId="{3B95163F-5CDF-45CF-AA3E-98D3503E6736}" type="pres">
      <dgm:prSet presAssocID="{15A4A850-9AB1-4431-8681-CB5F8B2A2D3D}" presName="sibTrans" presStyleCnt="0"/>
      <dgm:spPr/>
    </dgm:pt>
    <dgm:pt modelId="{C9AC2415-9531-43C2-94AB-C894F343C356}" type="pres">
      <dgm:prSet presAssocID="{83C9C82B-FA3F-4E2F-AFCA-94017969D6B8}" presName="node" presStyleLbl="node1" presStyleIdx="1" presStyleCnt="4" custLinFactNeighborX="-406" custLinFactNeighborY="-108">
        <dgm:presLayoutVars>
          <dgm:bulletEnabled val="1"/>
        </dgm:presLayoutVars>
      </dgm:prSet>
      <dgm:spPr/>
    </dgm:pt>
    <dgm:pt modelId="{A5E3E884-9367-4A52-81FE-30F0740CC2C3}" type="pres">
      <dgm:prSet presAssocID="{192AC45B-5DC5-4861-AAF8-44C2D76FD130}" presName="sibTrans" presStyleCnt="0"/>
      <dgm:spPr/>
    </dgm:pt>
    <dgm:pt modelId="{2615B831-351E-4ADA-B98A-BCA22C37A545}" type="pres">
      <dgm:prSet presAssocID="{51822581-57A6-4756-9F4D-085F0FE5D058}" presName="node" presStyleLbl="node1" presStyleIdx="2" presStyleCnt="4">
        <dgm:presLayoutVars>
          <dgm:bulletEnabled val="1"/>
        </dgm:presLayoutVars>
      </dgm:prSet>
      <dgm:spPr/>
    </dgm:pt>
    <dgm:pt modelId="{BAEB759A-11F3-4366-9146-0B5CD13D56D3}" type="pres">
      <dgm:prSet presAssocID="{3E62F3C0-AFD3-45E5-B050-641CA4D1B992}" presName="sibTrans" presStyleCnt="0"/>
      <dgm:spPr/>
    </dgm:pt>
    <dgm:pt modelId="{7D159702-E6FD-46B1-BEF3-D17704943027}" type="pres">
      <dgm:prSet presAssocID="{42C4ABB7-344F-4EED-8B50-2513EA713635}" presName="node" presStyleLbl="node1" presStyleIdx="3" presStyleCnt="4">
        <dgm:presLayoutVars>
          <dgm:bulletEnabled val="1"/>
        </dgm:presLayoutVars>
      </dgm:prSet>
      <dgm:spPr/>
    </dgm:pt>
  </dgm:ptLst>
  <dgm:cxnLst>
    <dgm:cxn modelId="{6911391A-E865-495B-AD6D-352D7962EB7E}" type="presOf" srcId="{42C4ABB7-344F-4EED-8B50-2513EA713635}" destId="{7D159702-E6FD-46B1-BEF3-D17704943027}" srcOrd="0" destOrd="0" presId="urn:microsoft.com/office/officeart/2005/8/layout/default"/>
    <dgm:cxn modelId="{1F3A955D-69C5-4C36-BCAD-63EECDFC0BB8}" srcId="{FC77470C-8610-4970-89AD-684652858023}" destId="{FDD80E3A-F9D1-4D0A-A8C9-0D7F6B049A2A}" srcOrd="0" destOrd="0" parTransId="{4E9F9448-36A9-44BC-AEC5-B080E842792D}" sibTransId="{15A4A850-9AB1-4431-8681-CB5F8B2A2D3D}"/>
    <dgm:cxn modelId="{EF457B4F-D2A1-49BB-B3AA-F554015FD08F}" type="presOf" srcId="{FDD80E3A-F9D1-4D0A-A8C9-0D7F6B049A2A}" destId="{7B167927-0830-4B69-BC68-128F5DBE95E8}" srcOrd="0" destOrd="0" presId="urn:microsoft.com/office/officeart/2005/8/layout/default"/>
    <dgm:cxn modelId="{45658F86-7F17-4A81-89B8-22BB97D14500}" type="presOf" srcId="{FC77470C-8610-4970-89AD-684652858023}" destId="{67BD2776-7FD6-48BA-8293-029AD2ED7421}" srcOrd="0" destOrd="0" presId="urn:microsoft.com/office/officeart/2005/8/layout/default"/>
    <dgm:cxn modelId="{EA5C7E92-8BD8-4CF8-ABCA-BBBAC68A9E98}" srcId="{FC77470C-8610-4970-89AD-684652858023}" destId="{51822581-57A6-4756-9F4D-085F0FE5D058}" srcOrd="2" destOrd="0" parTransId="{C7E26F9C-1C4E-4E22-AAE4-AB7AE10DE075}" sibTransId="{3E62F3C0-AFD3-45E5-B050-641CA4D1B992}"/>
    <dgm:cxn modelId="{449EE3A9-B002-4DE9-BCDA-333A85ED52CE}" srcId="{FC77470C-8610-4970-89AD-684652858023}" destId="{83C9C82B-FA3F-4E2F-AFCA-94017969D6B8}" srcOrd="1" destOrd="0" parTransId="{9EA791EA-087D-496B-88E2-6AA811941BE2}" sibTransId="{192AC45B-5DC5-4861-AAF8-44C2D76FD130}"/>
    <dgm:cxn modelId="{71C079C4-B92A-4AF2-918A-2720AB46C7D6}" type="presOf" srcId="{83C9C82B-FA3F-4E2F-AFCA-94017969D6B8}" destId="{C9AC2415-9531-43C2-94AB-C894F343C356}" srcOrd="0" destOrd="0" presId="urn:microsoft.com/office/officeart/2005/8/layout/default"/>
    <dgm:cxn modelId="{06525AC6-0655-49B5-B90E-8F960100408A}" type="presOf" srcId="{51822581-57A6-4756-9F4D-085F0FE5D058}" destId="{2615B831-351E-4ADA-B98A-BCA22C37A545}" srcOrd="0" destOrd="0" presId="urn:microsoft.com/office/officeart/2005/8/layout/default"/>
    <dgm:cxn modelId="{1A747AD0-A0FB-44B2-9283-CE38360267F2}" srcId="{FC77470C-8610-4970-89AD-684652858023}" destId="{42C4ABB7-344F-4EED-8B50-2513EA713635}" srcOrd="3" destOrd="0" parTransId="{528C99AD-EAB1-4474-BFFD-4D8D48071F50}" sibTransId="{E3CA712F-0A23-47AF-8503-149603056E2C}"/>
    <dgm:cxn modelId="{FF222A2D-B5A7-49DD-9C11-E623CC0BC044}" type="presParOf" srcId="{67BD2776-7FD6-48BA-8293-029AD2ED7421}" destId="{7B167927-0830-4B69-BC68-128F5DBE95E8}" srcOrd="0" destOrd="0" presId="urn:microsoft.com/office/officeart/2005/8/layout/default"/>
    <dgm:cxn modelId="{F60A55E1-22F3-450E-9052-28517D4FAFED}" type="presParOf" srcId="{67BD2776-7FD6-48BA-8293-029AD2ED7421}" destId="{3B95163F-5CDF-45CF-AA3E-98D3503E6736}" srcOrd="1" destOrd="0" presId="urn:microsoft.com/office/officeart/2005/8/layout/default"/>
    <dgm:cxn modelId="{D839614B-EB26-4676-891B-F021A011DE19}" type="presParOf" srcId="{67BD2776-7FD6-48BA-8293-029AD2ED7421}" destId="{C9AC2415-9531-43C2-94AB-C894F343C356}" srcOrd="2" destOrd="0" presId="urn:microsoft.com/office/officeart/2005/8/layout/default"/>
    <dgm:cxn modelId="{70CF4D57-F8D5-4877-B6E0-3A6F33684DF4}" type="presParOf" srcId="{67BD2776-7FD6-48BA-8293-029AD2ED7421}" destId="{A5E3E884-9367-4A52-81FE-30F0740CC2C3}" srcOrd="3" destOrd="0" presId="urn:microsoft.com/office/officeart/2005/8/layout/default"/>
    <dgm:cxn modelId="{EEF86DED-72E8-4323-BFFB-0C421BDBFC98}" type="presParOf" srcId="{67BD2776-7FD6-48BA-8293-029AD2ED7421}" destId="{2615B831-351E-4ADA-B98A-BCA22C37A545}" srcOrd="4" destOrd="0" presId="urn:microsoft.com/office/officeart/2005/8/layout/default"/>
    <dgm:cxn modelId="{96E6C858-E95F-42A6-B83D-C45C935F9B2E}" type="presParOf" srcId="{67BD2776-7FD6-48BA-8293-029AD2ED7421}" destId="{BAEB759A-11F3-4366-9146-0B5CD13D56D3}" srcOrd="5" destOrd="0" presId="urn:microsoft.com/office/officeart/2005/8/layout/default"/>
    <dgm:cxn modelId="{28993DE3-188E-4814-AA69-248FF59CB12E}" type="presParOf" srcId="{67BD2776-7FD6-48BA-8293-029AD2ED7421}" destId="{7D159702-E6FD-46B1-BEF3-D1770494302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5FDCB-A371-4D2A-A045-61D5FA01AE1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89A2918-69EF-4BCD-9500-631256447A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dirty="0"/>
            <a:t>EEG </a:t>
          </a:r>
          <a:r>
            <a:rPr lang="de-AT" dirty="0" err="1"/>
            <a:t>response</a:t>
          </a:r>
          <a:r>
            <a:rPr lang="de-AT" dirty="0"/>
            <a:t> </a:t>
          </a:r>
          <a:r>
            <a:rPr lang="de-AT" dirty="0" err="1"/>
            <a:t>investigated</a:t>
          </a:r>
          <a:r>
            <a:rPr lang="de-AT" dirty="0"/>
            <a:t> </a:t>
          </a:r>
          <a:r>
            <a:rPr lang="de-AT" dirty="0" err="1"/>
            <a:t>for</a:t>
          </a:r>
          <a:r>
            <a:rPr lang="de-AT" dirty="0"/>
            <a:t>:</a:t>
          </a:r>
          <a:endParaRPr lang="en-US" dirty="0"/>
        </a:p>
      </dgm:t>
    </dgm:pt>
    <dgm:pt modelId="{4A9FB241-6709-4D90-A7F7-78150281F3EC}" type="parTrans" cxnId="{876768E3-57EE-4782-BEE0-25AF49B90C77}">
      <dgm:prSet/>
      <dgm:spPr/>
      <dgm:t>
        <a:bodyPr/>
        <a:lstStyle/>
        <a:p>
          <a:endParaRPr lang="en-US"/>
        </a:p>
      </dgm:t>
    </dgm:pt>
    <dgm:pt modelId="{44DFCEE1-C7B7-40E1-A7B7-72B1C7C233FD}" type="sibTrans" cxnId="{876768E3-57EE-4782-BEE0-25AF49B90C77}">
      <dgm:prSet/>
      <dgm:spPr/>
      <dgm:t>
        <a:bodyPr/>
        <a:lstStyle/>
        <a:p>
          <a:endParaRPr lang="en-US"/>
        </a:p>
      </dgm:t>
    </dgm:pt>
    <dgm:pt modelId="{46E512B3-D8BF-48CC-B254-F8343C5295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Music with lyrics vs. music without lyrics</a:t>
          </a:r>
          <a:endParaRPr lang="en-US" sz="1400" dirty="0"/>
        </a:p>
      </dgm:t>
    </dgm:pt>
    <dgm:pt modelId="{20CD7720-5F87-4150-955A-62652C0C732F}" type="parTrans" cxnId="{25D3F961-9098-4586-BFE8-942BFD628D8A}">
      <dgm:prSet/>
      <dgm:spPr/>
      <dgm:t>
        <a:bodyPr/>
        <a:lstStyle/>
        <a:p>
          <a:endParaRPr lang="en-US"/>
        </a:p>
      </dgm:t>
    </dgm:pt>
    <dgm:pt modelId="{58C05C8F-3DE2-49D1-B293-109BCEACEB71}" type="sibTrans" cxnId="{25D3F961-9098-4586-BFE8-942BFD628D8A}">
      <dgm:prSet/>
      <dgm:spPr/>
      <dgm:t>
        <a:bodyPr/>
        <a:lstStyle/>
        <a:p>
          <a:endParaRPr lang="en-US"/>
        </a:p>
      </dgm:t>
    </dgm:pt>
    <dgm:pt modelId="{3648CC7D-A2EA-4F69-A5D4-578E800419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Music that is actually heard vs. music that is imagined</a:t>
          </a:r>
          <a:endParaRPr lang="en-US" sz="1400" dirty="0"/>
        </a:p>
      </dgm:t>
    </dgm:pt>
    <dgm:pt modelId="{4C26D612-E113-41BF-BF47-19955E854C41}" type="parTrans" cxnId="{16A4EAC8-D3E7-40D3-93DC-3F5458081111}">
      <dgm:prSet/>
      <dgm:spPr/>
      <dgm:t>
        <a:bodyPr/>
        <a:lstStyle/>
        <a:p>
          <a:endParaRPr lang="en-US"/>
        </a:p>
      </dgm:t>
    </dgm:pt>
    <dgm:pt modelId="{10E53A9D-E44A-4C1B-9841-F51F1C652FEC}" type="sibTrans" cxnId="{16A4EAC8-D3E7-40D3-93DC-3F5458081111}">
      <dgm:prSet/>
      <dgm:spPr/>
      <dgm:t>
        <a:bodyPr/>
        <a:lstStyle/>
        <a:p>
          <a:endParaRPr lang="en-US"/>
        </a:p>
      </dgm:t>
    </dgm:pt>
    <dgm:pt modelId="{F8D8A70B-C9A3-49A7-9F59-85F5CBBE37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Data used:</a:t>
          </a:r>
          <a:endParaRPr lang="en-US" dirty="0"/>
        </a:p>
      </dgm:t>
    </dgm:pt>
    <dgm:pt modelId="{C42A8CA4-A9E9-4F8A-ACC7-4611F642B846}" type="parTrans" cxnId="{6F97AFF2-BFBB-4347-A7FC-D108AFC5FE47}">
      <dgm:prSet/>
      <dgm:spPr/>
      <dgm:t>
        <a:bodyPr/>
        <a:lstStyle/>
        <a:p>
          <a:endParaRPr lang="en-US"/>
        </a:p>
      </dgm:t>
    </dgm:pt>
    <dgm:pt modelId="{FD5E03B2-56B7-490C-9372-7EFCFD842C9C}" type="sibTrans" cxnId="{6F97AFF2-BFBB-4347-A7FC-D108AFC5FE47}">
      <dgm:prSet/>
      <dgm:spPr/>
      <dgm:t>
        <a:bodyPr/>
        <a:lstStyle/>
        <a:p>
          <a:endParaRPr lang="en-US"/>
        </a:p>
      </dgm:t>
    </dgm:pt>
    <dgm:pt modelId="{EF5A05CB-A2ED-49FE-974A-434049B494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Mode 1: Data from one participant for all pieces of music</a:t>
          </a:r>
        </a:p>
        <a:p>
          <a:pPr>
            <a:lnSpc>
              <a:spcPct val="100000"/>
            </a:lnSpc>
          </a:pPr>
          <a:r>
            <a:rPr lang="en-GB" sz="1400" dirty="0"/>
            <a:t>Mode 2: </a:t>
          </a:r>
          <a:r>
            <a:rPr lang="en-GB" sz="1400" b="0" i="0" dirty="0"/>
            <a:t>Data from all participants for the same piece of music</a:t>
          </a:r>
          <a:endParaRPr lang="en-US" sz="1400" dirty="0"/>
        </a:p>
      </dgm:t>
    </dgm:pt>
    <dgm:pt modelId="{EA9D3A67-2EF9-4D76-9F50-507078185450}" type="parTrans" cxnId="{7DCD879E-41F7-493F-A06E-B078449C4ED0}">
      <dgm:prSet/>
      <dgm:spPr/>
      <dgm:t>
        <a:bodyPr/>
        <a:lstStyle/>
        <a:p>
          <a:endParaRPr lang="en-US"/>
        </a:p>
      </dgm:t>
    </dgm:pt>
    <dgm:pt modelId="{EC607EFB-A33C-403D-8576-8C3F49BBA723}" type="sibTrans" cxnId="{7DCD879E-41F7-493F-A06E-B078449C4ED0}">
      <dgm:prSet/>
      <dgm:spPr/>
      <dgm:t>
        <a:bodyPr/>
        <a:lstStyle/>
        <a:p>
          <a:endParaRPr lang="en-US"/>
        </a:p>
      </dgm:t>
    </dgm:pt>
    <dgm:pt modelId="{C821AF5D-9C4D-4B3F-8B24-A6C1FCC718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Questions we asked:</a:t>
          </a:r>
          <a:endParaRPr lang="en-US" dirty="0"/>
        </a:p>
      </dgm:t>
    </dgm:pt>
    <dgm:pt modelId="{738C4535-77EF-4F56-9A5E-1C361692AD93}" type="parTrans" cxnId="{97068D8B-1B84-45B2-B03A-8879A421AA4E}">
      <dgm:prSet/>
      <dgm:spPr/>
      <dgm:t>
        <a:bodyPr/>
        <a:lstStyle/>
        <a:p>
          <a:endParaRPr lang="en-US"/>
        </a:p>
      </dgm:t>
    </dgm:pt>
    <dgm:pt modelId="{5D4D88C8-BF43-4BFE-901A-22BB35C5C3C7}" type="sibTrans" cxnId="{97068D8B-1B84-45B2-B03A-8879A421AA4E}">
      <dgm:prSet/>
      <dgm:spPr/>
      <dgm:t>
        <a:bodyPr/>
        <a:lstStyle/>
        <a:p>
          <a:endParaRPr lang="en-US"/>
        </a:p>
      </dgm:t>
    </dgm:pt>
    <dgm:pt modelId="{A8690283-FD43-441B-9EAF-466F9FBA3F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Can we train an AI to tell the difference?</a:t>
          </a:r>
          <a:endParaRPr lang="en-US" sz="1400" dirty="0"/>
        </a:p>
      </dgm:t>
    </dgm:pt>
    <dgm:pt modelId="{F4A297D7-53F8-4039-9559-E0BE1446680E}" type="parTrans" cxnId="{6381E365-8B14-4B49-9B1E-114E2DD2FF48}">
      <dgm:prSet/>
      <dgm:spPr/>
      <dgm:t>
        <a:bodyPr/>
        <a:lstStyle/>
        <a:p>
          <a:endParaRPr lang="en-US"/>
        </a:p>
      </dgm:t>
    </dgm:pt>
    <dgm:pt modelId="{32441CB5-6C4D-4DF3-B783-AEB40D45666C}" type="sibTrans" cxnId="{6381E365-8B14-4B49-9B1E-114E2DD2FF48}">
      <dgm:prSet/>
      <dgm:spPr/>
      <dgm:t>
        <a:bodyPr/>
        <a:lstStyle/>
        <a:p>
          <a:endParaRPr lang="en-US"/>
        </a:p>
      </dgm:t>
    </dgm:pt>
    <dgm:pt modelId="{89F9A848-D3C0-4467-9391-4C09144EA5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Which classifier works better?</a:t>
          </a:r>
        </a:p>
      </dgm:t>
    </dgm:pt>
    <dgm:pt modelId="{06986CF7-83BA-41BE-9DA4-D36BE14EA2B9}" type="parTrans" cxnId="{A5E6FAC4-1A6E-4720-9BC8-5D212D21953A}">
      <dgm:prSet/>
      <dgm:spPr/>
      <dgm:t>
        <a:bodyPr/>
        <a:lstStyle/>
        <a:p>
          <a:endParaRPr lang="en-US"/>
        </a:p>
      </dgm:t>
    </dgm:pt>
    <dgm:pt modelId="{AE454086-A6DC-44C6-884B-C40C407B29EC}" type="sibTrans" cxnId="{A5E6FAC4-1A6E-4720-9BC8-5D212D21953A}">
      <dgm:prSet/>
      <dgm:spPr/>
      <dgm:t>
        <a:bodyPr/>
        <a:lstStyle/>
        <a:p>
          <a:endParaRPr lang="en-US"/>
        </a:p>
      </dgm:t>
    </dgm:pt>
    <dgm:pt modelId="{DA071500-CA1E-4A92-94DB-61125DB5278E}" type="pres">
      <dgm:prSet presAssocID="{9F55FDCB-A371-4D2A-A045-61D5FA01AE19}" presName="root" presStyleCnt="0">
        <dgm:presLayoutVars>
          <dgm:dir/>
          <dgm:resizeHandles val="exact"/>
        </dgm:presLayoutVars>
      </dgm:prSet>
      <dgm:spPr/>
    </dgm:pt>
    <dgm:pt modelId="{B44DD361-C908-40F1-8F48-0D8E17E24454}" type="pres">
      <dgm:prSet presAssocID="{689A2918-69EF-4BCD-9500-631256447AA0}" presName="compNode" presStyleCnt="0"/>
      <dgm:spPr/>
    </dgm:pt>
    <dgm:pt modelId="{B8C71AD6-18FF-41D4-BA56-442FCDE3E20A}" type="pres">
      <dgm:prSet presAssocID="{689A2918-69EF-4BCD-9500-631256447AA0}" presName="iconRect" presStyleLbl="node1" presStyleIdx="0" presStyleCnt="3" custLinFactNeighborX="70677" custLinFactNeighborY="-473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4F3174A-8380-4FB4-81ED-EF54D88E12C9}" type="pres">
      <dgm:prSet presAssocID="{689A2918-69EF-4BCD-9500-631256447AA0}" presName="iconSpace" presStyleCnt="0"/>
      <dgm:spPr/>
    </dgm:pt>
    <dgm:pt modelId="{2D28F425-9E0F-4550-B7F0-B2816BB1120E}" type="pres">
      <dgm:prSet presAssocID="{689A2918-69EF-4BCD-9500-631256447AA0}" presName="parTx" presStyleLbl="revTx" presStyleIdx="0" presStyleCnt="6" custLinFactY="-7186" custLinFactNeighborX="655" custLinFactNeighborY="-100000">
        <dgm:presLayoutVars>
          <dgm:chMax val="0"/>
          <dgm:chPref val="0"/>
        </dgm:presLayoutVars>
      </dgm:prSet>
      <dgm:spPr/>
    </dgm:pt>
    <dgm:pt modelId="{4D674B07-737D-4992-9155-A23B130C5572}" type="pres">
      <dgm:prSet presAssocID="{689A2918-69EF-4BCD-9500-631256447AA0}" presName="txSpace" presStyleCnt="0"/>
      <dgm:spPr/>
    </dgm:pt>
    <dgm:pt modelId="{7E6FDE1C-3417-4698-BE8A-D67D9D56C92C}" type="pres">
      <dgm:prSet presAssocID="{689A2918-69EF-4BCD-9500-631256447AA0}" presName="desTx" presStyleLbl="revTx" presStyleIdx="1" presStyleCnt="6" custLinFactNeighborX="1299" custLinFactNeighborY="-36483">
        <dgm:presLayoutVars/>
      </dgm:prSet>
      <dgm:spPr/>
    </dgm:pt>
    <dgm:pt modelId="{86BB0414-EFCC-401F-80AE-8671AAAF3644}" type="pres">
      <dgm:prSet presAssocID="{44DFCEE1-C7B7-40E1-A7B7-72B1C7C233FD}" presName="sibTrans" presStyleCnt="0"/>
      <dgm:spPr/>
    </dgm:pt>
    <dgm:pt modelId="{84399E28-5B65-49F1-9411-33B6BFF2FA78}" type="pres">
      <dgm:prSet presAssocID="{F8D8A70B-C9A3-49A7-9F59-85F5CBBE3792}" presName="compNode" presStyleCnt="0"/>
      <dgm:spPr/>
    </dgm:pt>
    <dgm:pt modelId="{B98E4695-BC1B-4536-B2A2-1FFA53C04BDE}" type="pres">
      <dgm:prSet presAssocID="{F8D8A70B-C9A3-49A7-9F59-85F5CBBE3792}" presName="iconRect" presStyleLbl="node1" presStyleIdx="1" presStyleCnt="3" custLinFactNeighborX="58234" custLinFactNeighborY="-359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3145C41D-C3C5-488D-BAEA-C1EC749B970B}" type="pres">
      <dgm:prSet presAssocID="{F8D8A70B-C9A3-49A7-9F59-85F5CBBE3792}" presName="iconSpace" presStyleCnt="0"/>
      <dgm:spPr/>
    </dgm:pt>
    <dgm:pt modelId="{55514A82-65E1-4BDF-A400-0A1B23136CBE}" type="pres">
      <dgm:prSet presAssocID="{F8D8A70B-C9A3-49A7-9F59-85F5CBBE3792}" presName="parTx" presStyleLbl="revTx" presStyleIdx="2" presStyleCnt="6" custLinFactY="-7186" custLinFactNeighborX="-1203" custLinFactNeighborY="-100000">
        <dgm:presLayoutVars>
          <dgm:chMax val="0"/>
          <dgm:chPref val="0"/>
        </dgm:presLayoutVars>
      </dgm:prSet>
      <dgm:spPr/>
    </dgm:pt>
    <dgm:pt modelId="{5DEE6344-B22C-43A1-8454-F1505B2406A3}" type="pres">
      <dgm:prSet presAssocID="{F8D8A70B-C9A3-49A7-9F59-85F5CBBE3792}" presName="txSpace" presStyleCnt="0"/>
      <dgm:spPr/>
    </dgm:pt>
    <dgm:pt modelId="{5809BB28-406A-4B95-8B02-EDA5D02B21E0}" type="pres">
      <dgm:prSet presAssocID="{F8D8A70B-C9A3-49A7-9F59-85F5CBBE3792}" presName="desTx" presStyleLbl="revTx" presStyleIdx="3" presStyleCnt="6" custScaleX="99769" custLinFactNeighborX="-2577" custLinFactNeighborY="-36020">
        <dgm:presLayoutVars/>
      </dgm:prSet>
      <dgm:spPr/>
    </dgm:pt>
    <dgm:pt modelId="{265412BC-62E2-4FDA-A5FF-F447166CE4DF}" type="pres">
      <dgm:prSet presAssocID="{FD5E03B2-56B7-490C-9372-7EFCFD842C9C}" presName="sibTrans" presStyleCnt="0"/>
      <dgm:spPr/>
    </dgm:pt>
    <dgm:pt modelId="{F0F372A4-1394-472F-B29E-957EEAEAB76E}" type="pres">
      <dgm:prSet presAssocID="{C821AF5D-9C4D-4B3F-8B24-A6C1FCC71825}" presName="compNode" presStyleCnt="0"/>
      <dgm:spPr/>
    </dgm:pt>
    <dgm:pt modelId="{E0EA4030-6629-41FB-A8D7-D657205ED7A7}" type="pres">
      <dgm:prSet presAssocID="{C821AF5D-9C4D-4B3F-8B24-A6C1FCC71825}" presName="iconRect" presStyleLbl="node1" presStyleIdx="2" presStyleCnt="3" custLinFactNeighborX="26675" custLinFactNeighborY="-4159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25886E2-44FD-44F0-A157-68BD983B888A}" type="pres">
      <dgm:prSet presAssocID="{C821AF5D-9C4D-4B3F-8B24-A6C1FCC71825}" presName="iconSpace" presStyleCnt="0"/>
      <dgm:spPr/>
    </dgm:pt>
    <dgm:pt modelId="{C7583A1D-14A8-4C7F-A76B-787A72A81448}" type="pres">
      <dgm:prSet presAssocID="{C821AF5D-9C4D-4B3F-8B24-A6C1FCC71825}" presName="parTx" presStyleLbl="revTx" presStyleIdx="4" presStyleCnt="6" custLinFactY="-7186" custLinFactNeighborX="-5260" custLinFactNeighborY="-100000">
        <dgm:presLayoutVars>
          <dgm:chMax val="0"/>
          <dgm:chPref val="0"/>
        </dgm:presLayoutVars>
      </dgm:prSet>
      <dgm:spPr/>
    </dgm:pt>
    <dgm:pt modelId="{99E993B0-79C2-4CEA-9C8D-0BC9C25C8D6E}" type="pres">
      <dgm:prSet presAssocID="{C821AF5D-9C4D-4B3F-8B24-A6C1FCC71825}" presName="txSpace" presStyleCnt="0"/>
      <dgm:spPr/>
    </dgm:pt>
    <dgm:pt modelId="{AF6F48C2-6460-428B-9806-8E466E93CCD4}" type="pres">
      <dgm:prSet presAssocID="{C821AF5D-9C4D-4B3F-8B24-A6C1FCC71825}" presName="desTx" presStyleLbl="revTx" presStyleIdx="5" presStyleCnt="6" custLinFactNeighborX="-6307" custLinFactNeighborY="-37863">
        <dgm:presLayoutVars/>
      </dgm:prSet>
      <dgm:spPr/>
    </dgm:pt>
  </dgm:ptLst>
  <dgm:cxnLst>
    <dgm:cxn modelId="{6FA40927-9EA4-479B-ADA5-90A27D47F882}" type="presOf" srcId="{89F9A848-D3C0-4467-9391-4C09144EA598}" destId="{AF6F48C2-6460-428B-9806-8E466E93CCD4}" srcOrd="0" destOrd="1" presId="urn:microsoft.com/office/officeart/2018/2/layout/IconLabelDescriptionList"/>
    <dgm:cxn modelId="{C991A33A-7F43-4200-911E-DFD0EB9D59EE}" type="presOf" srcId="{EF5A05CB-A2ED-49FE-974A-434049B4944F}" destId="{5809BB28-406A-4B95-8B02-EDA5D02B21E0}" srcOrd="0" destOrd="0" presId="urn:microsoft.com/office/officeart/2018/2/layout/IconLabelDescriptionList"/>
    <dgm:cxn modelId="{8493513F-5B8F-478B-9622-1FF905A80865}" type="presOf" srcId="{689A2918-69EF-4BCD-9500-631256447AA0}" destId="{2D28F425-9E0F-4550-B7F0-B2816BB1120E}" srcOrd="0" destOrd="0" presId="urn:microsoft.com/office/officeart/2018/2/layout/IconLabelDescriptionList"/>
    <dgm:cxn modelId="{3E548741-332E-4393-9205-4EB4196E2E7E}" type="presOf" srcId="{9F55FDCB-A371-4D2A-A045-61D5FA01AE19}" destId="{DA071500-CA1E-4A92-94DB-61125DB5278E}" srcOrd="0" destOrd="0" presId="urn:microsoft.com/office/officeart/2018/2/layout/IconLabelDescriptionList"/>
    <dgm:cxn modelId="{25D3F961-9098-4586-BFE8-942BFD628D8A}" srcId="{689A2918-69EF-4BCD-9500-631256447AA0}" destId="{46E512B3-D8BF-48CC-B254-F8343C5295CD}" srcOrd="0" destOrd="0" parTransId="{20CD7720-5F87-4150-955A-62652C0C732F}" sibTransId="{58C05C8F-3DE2-49D1-B293-109BCEACEB71}"/>
    <dgm:cxn modelId="{6381E365-8B14-4B49-9B1E-114E2DD2FF48}" srcId="{C821AF5D-9C4D-4B3F-8B24-A6C1FCC71825}" destId="{A8690283-FD43-441B-9EAF-466F9FBA3FD1}" srcOrd="0" destOrd="0" parTransId="{F4A297D7-53F8-4039-9559-E0BE1446680E}" sibTransId="{32441CB5-6C4D-4DF3-B783-AEB40D45666C}"/>
    <dgm:cxn modelId="{E89AF673-E19F-42D4-95C1-F921CC5EBAE9}" type="presOf" srcId="{A8690283-FD43-441B-9EAF-466F9FBA3FD1}" destId="{AF6F48C2-6460-428B-9806-8E466E93CCD4}" srcOrd="0" destOrd="0" presId="urn:microsoft.com/office/officeart/2018/2/layout/IconLabelDescriptionList"/>
    <dgm:cxn modelId="{FAF4E884-66E7-4204-B6E5-9C04706F0B57}" type="presOf" srcId="{3648CC7D-A2EA-4F69-A5D4-578E80041997}" destId="{7E6FDE1C-3417-4698-BE8A-D67D9D56C92C}" srcOrd="0" destOrd="1" presId="urn:microsoft.com/office/officeart/2018/2/layout/IconLabelDescriptionList"/>
    <dgm:cxn modelId="{97068D8B-1B84-45B2-B03A-8879A421AA4E}" srcId="{9F55FDCB-A371-4D2A-A045-61D5FA01AE19}" destId="{C821AF5D-9C4D-4B3F-8B24-A6C1FCC71825}" srcOrd="2" destOrd="0" parTransId="{738C4535-77EF-4F56-9A5E-1C361692AD93}" sibTransId="{5D4D88C8-BF43-4BFE-901A-22BB35C5C3C7}"/>
    <dgm:cxn modelId="{809E5C8F-9FCB-49C1-99BE-D12B2DECB2FA}" type="presOf" srcId="{C821AF5D-9C4D-4B3F-8B24-A6C1FCC71825}" destId="{C7583A1D-14A8-4C7F-A76B-787A72A81448}" srcOrd="0" destOrd="0" presId="urn:microsoft.com/office/officeart/2018/2/layout/IconLabelDescriptionList"/>
    <dgm:cxn modelId="{E7760793-B5E2-4F4D-A38E-3FB44AE8EFB4}" type="presOf" srcId="{F8D8A70B-C9A3-49A7-9F59-85F5CBBE3792}" destId="{55514A82-65E1-4BDF-A400-0A1B23136CBE}" srcOrd="0" destOrd="0" presId="urn:microsoft.com/office/officeart/2018/2/layout/IconLabelDescriptionList"/>
    <dgm:cxn modelId="{7DCD879E-41F7-493F-A06E-B078449C4ED0}" srcId="{F8D8A70B-C9A3-49A7-9F59-85F5CBBE3792}" destId="{EF5A05CB-A2ED-49FE-974A-434049B4944F}" srcOrd="0" destOrd="0" parTransId="{EA9D3A67-2EF9-4D76-9F50-507078185450}" sibTransId="{EC607EFB-A33C-403D-8576-8C3F49BBA723}"/>
    <dgm:cxn modelId="{3DA4DAB0-DCC2-4F74-895A-1FD83C197267}" type="presOf" srcId="{46E512B3-D8BF-48CC-B254-F8343C5295CD}" destId="{7E6FDE1C-3417-4698-BE8A-D67D9D56C92C}" srcOrd="0" destOrd="0" presId="urn:microsoft.com/office/officeart/2018/2/layout/IconLabelDescriptionList"/>
    <dgm:cxn modelId="{A5E6FAC4-1A6E-4720-9BC8-5D212D21953A}" srcId="{C821AF5D-9C4D-4B3F-8B24-A6C1FCC71825}" destId="{89F9A848-D3C0-4467-9391-4C09144EA598}" srcOrd="1" destOrd="0" parTransId="{06986CF7-83BA-41BE-9DA4-D36BE14EA2B9}" sibTransId="{AE454086-A6DC-44C6-884B-C40C407B29EC}"/>
    <dgm:cxn modelId="{16A4EAC8-D3E7-40D3-93DC-3F5458081111}" srcId="{689A2918-69EF-4BCD-9500-631256447AA0}" destId="{3648CC7D-A2EA-4F69-A5D4-578E80041997}" srcOrd="1" destOrd="0" parTransId="{4C26D612-E113-41BF-BF47-19955E854C41}" sibTransId="{10E53A9D-E44A-4C1B-9841-F51F1C652FEC}"/>
    <dgm:cxn modelId="{876768E3-57EE-4782-BEE0-25AF49B90C77}" srcId="{9F55FDCB-A371-4D2A-A045-61D5FA01AE19}" destId="{689A2918-69EF-4BCD-9500-631256447AA0}" srcOrd="0" destOrd="0" parTransId="{4A9FB241-6709-4D90-A7F7-78150281F3EC}" sibTransId="{44DFCEE1-C7B7-40E1-A7B7-72B1C7C233FD}"/>
    <dgm:cxn modelId="{6F97AFF2-BFBB-4347-A7FC-D108AFC5FE47}" srcId="{9F55FDCB-A371-4D2A-A045-61D5FA01AE19}" destId="{F8D8A70B-C9A3-49A7-9F59-85F5CBBE3792}" srcOrd="1" destOrd="0" parTransId="{C42A8CA4-A9E9-4F8A-ACC7-4611F642B846}" sibTransId="{FD5E03B2-56B7-490C-9372-7EFCFD842C9C}"/>
    <dgm:cxn modelId="{26F76996-B5E1-4163-82C1-AEEA345C205E}" type="presParOf" srcId="{DA071500-CA1E-4A92-94DB-61125DB5278E}" destId="{B44DD361-C908-40F1-8F48-0D8E17E24454}" srcOrd="0" destOrd="0" presId="urn:microsoft.com/office/officeart/2018/2/layout/IconLabelDescriptionList"/>
    <dgm:cxn modelId="{9452D333-0FB2-404A-A84D-FA4B3BF78F70}" type="presParOf" srcId="{B44DD361-C908-40F1-8F48-0D8E17E24454}" destId="{B8C71AD6-18FF-41D4-BA56-442FCDE3E20A}" srcOrd="0" destOrd="0" presId="urn:microsoft.com/office/officeart/2018/2/layout/IconLabelDescriptionList"/>
    <dgm:cxn modelId="{3194F682-C9AE-46CC-9B56-0FC7878F053A}" type="presParOf" srcId="{B44DD361-C908-40F1-8F48-0D8E17E24454}" destId="{34F3174A-8380-4FB4-81ED-EF54D88E12C9}" srcOrd="1" destOrd="0" presId="urn:microsoft.com/office/officeart/2018/2/layout/IconLabelDescriptionList"/>
    <dgm:cxn modelId="{EF5E55B3-2041-450C-8F72-3DD7F7068153}" type="presParOf" srcId="{B44DD361-C908-40F1-8F48-0D8E17E24454}" destId="{2D28F425-9E0F-4550-B7F0-B2816BB1120E}" srcOrd="2" destOrd="0" presId="urn:microsoft.com/office/officeart/2018/2/layout/IconLabelDescriptionList"/>
    <dgm:cxn modelId="{6ABE2B26-3311-4472-B37D-B9219928A94F}" type="presParOf" srcId="{B44DD361-C908-40F1-8F48-0D8E17E24454}" destId="{4D674B07-737D-4992-9155-A23B130C5572}" srcOrd="3" destOrd="0" presId="urn:microsoft.com/office/officeart/2018/2/layout/IconLabelDescriptionList"/>
    <dgm:cxn modelId="{37489CD7-BADF-49B2-8CC1-7CD1DBE92EC6}" type="presParOf" srcId="{B44DD361-C908-40F1-8F48-0D8E17E24454}" destId="{7E6FDE1C-3417-4698-BE8A-D67D9D56C92C}" srcOrd="4" destOrd="0" presId="urn:microsoft.com/office/officeart/2018/2/layout/IconLabelDescriptionList"/>
    <dgm:cxn modelId="{4F15D9D0-057E-494F-9733-C966F8F7112C}" type="presParOf" srcId="{DA071500-CA1E-4A92-94DB-61125DB5278E}" destId="{86BB0414-EFCC-401F-80AE-8671AAAF3644}" srcOrd="1" destOrd="0" presId="urn:microsoft.com/office/officeart/2018/2/layout/IconLabelDescriptionList"/>
    <dgm:cxn modelId="{0B13075B-3014-4D7A-AA07-58EAD455D716}" type="presParOf" srcId="{DA071500-CA1E-4A92-94DB-61125DB5278E}" destId="{84399E28-5B65-49F1-9411-33B6BFF2FA78}" srcOrd="2" destOrd="0" presId="urn:microsoft.com/office/officeart/2018/2/layout/IconLabelDescriptionList"/>
    <dgm:cxn modelId="{CF27BA3B-AA1C-4CCE-B220-9B8D01E1BC52}" type="presParOf" srcId="{84399E28-5B65-49F1-9411-33B6BFF2FA78}" destId="{B98E4695-BC1B-4536-B2A2-1FFA53C04BDE}" srcOrd="0" destOrd="0" presId="urn:microsoft.com/office/officeart/2018/2/layout/IconLabelDescriptionList"/>
    <dgm:cxn modelId="{7734E60D-724A-42BC-9DA1-CA2225C4B18A}" type="presParOf" srcId="{84399E28-5B65-49F1-9411-33B6BFF2FA78}" destId="{3145C41D-C3C5-488D-BAEA-C1EC749B970B}" srcOrd="1" destOrd="0" presId="urn:microsoft.com/office/officeart/2018/2/layout/IconLabelDescriptionList"/>
    <dgm:cxn modelId="{86F2CBF6-2CF7-4102-8DBE-05271755E118}" type="presParOf" srcId="{84399E28-5B65-49F1-9411-33B6BFF2FA78}" destId="{55514A82-65E1-4BDF-A400-0A1B23136CBE}" srcOrd="2" destOrd="0" presId="urn:microsoft.com/office/officeart/2018/2/layout/IconLabelDescriptionList"/>
    <dgm:cxn modelId="{CCBFD178-D4F6-4877-88BE-AD3954B0B838}" type="presParOf" srcId="{84399E28-5B65-49F1-9411-33B6BFF2FA78}" destId="{5DEE6344-B22C-43A1-8454-F1505B2406A3}" srcOrd="3" destOrd="0" presId="urn:microsoft.com/office/officeart/2018/2/layout/IconLabelDescriptionList"/>
    <dgm:cxn modelId="{8BF48D8F-92D7-4342-96CC-7AC822EE71D5}" type="presParOf" srcId="{84399E28-5B65-49F1-9411-33B6BFF2FA78}" destId="{5809BB28-406A-4B95-8B02-EDA5D02B21E0}" srcOrd="4" destOrd="0" presId="urn:microsoft.com/office/officeart/2018/2/layout/IconLabelDescriptionList"/>
    <dgm:cxn modelId="{47719D64-BFC3-45C7-878B-BA40A476BCDF}" type="presParOf" srcId="{DA071500-CA1E-4A92-94DB-61125DB5278E}" destId="{265412BC-62E2-4FDA-A5FF-F447166CE4DF}" srcOrd="3" destOrd="0" presId="urn:microsoft.com/office/officeart/2018/2/layout/IconLabelDescriptionList"/>
    <dgm:cxn modelId="{9415BEDD-AD2E-4B1B-8D59-71C90AD84C93}" type="presParOf" srcId="{DA071500-CA1E-4A92-94DB-61125DB5278E}" destId="{F0F372A4-1394-472F-B29E-957EEAEAB76E}" srcOrd="4" destOrd="0" presId="urn:microsoft.com/office/officeart/2018/2/layout/IconLabelDescriptionList"/>
    <dgm:cxn modelId="{522AACB9-7101-42CE-8B84-BFBFAB0BC36C}" type="presParOf" srcId="{F0F372A4-1394-472F-B29E-957EEAEAB76E}" destId="{E0EA4030-6629-41FB-A8D7-D657205ED7A7}" srcOrd="0" destOrd="0" presId="urn:microsoft.com/office/officeart/2018/2/layout/IconLabelDescriptionList"/>
    <dgm:cxn modelId="{DDE2DE7A-6BFE-408B-A278-4DF1A4100005}" type="presParOf" srcId="{F0F372A4-1394-472F-B29E-957EEAEAB76E}" destId="{225886E2-44FD-44F0-A157-68BD983B888A}" srcOrd="1" destOrd="0" presId="urn:microsoft.com/office/officeart/2018/2/layout/IconLabelDescriptionList"/>
    <dgm:cxn modelId="{C88E50C2-34EE-4D44-B87B-7A37A1F70E64}" type="presParOf" srcId="{F0F372A4-1394-472F-B29E-957EEAEAB76E}" destId="{C7583A1D-14A8-4C7F-A76B-787A72A81448}" srcOrd="2" destOrd="0" presId="urn:microsoft.com/office/officeart/2018/2/layout/IconLabelDescriptionList"/>
    <dgm:cxn modelId="{0B33DB88-9B9E-4E34-906D-B78928C1F953}" type="presParOf" srcId="{F0F372A4-1394-472F-B29E-957EEAEAB76E}" destId="{99E993B0-79C2-4CEA-9C8D-0BC9C25C8D6E}" srcOrd="3" destOrd="0" presId="urn:microsoft.com/office/officeart/2018/2/layout/IconLabelDescriptionList"/>
    <dgm:cxn modelId="{26DA31DC-B804-472D-9E8A-0C6812D059D8}" type="presParOf" srcId="{F0F372A4-1394-472F-B29E-957EEAEAB76E}" destId="{AF6F48C2-6460-428B-9806-8E466E93CCD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60DB14-2CF6-4D69-8979-53036EF9D9A7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70D5044-85DA-4C10-8F44-AE48207FDC00}">
      <dgm:prSet phldrT="[Text]"/>
      <dgm:spPr/>
      <dgm:t>
        <a:bodyPr/>
        <a:lstStyle/>
        <a:p>
          <a:r>
            <a:rPr lang="en-GB" dirty="0" err="1"/>
            <a:t>Cleanup</a:t>
          </a:r>
          <a:endParaRPr lang="en-GB" dirty="0"/>
        </a:p>
      </dgm:t>
    </dgm:pt>
    <dgm:pt modelId="{4D4CF573-AFF0-41DB-AB99-8A7BEE66B69F}" type="parTrans" cxnId="{85FC45C3-971E-4DCA-BC4C-36F2D64C4D2B}">
      <dgm:prSet/>
      <dgm:spPr/>
      <dgm:t>
        <a:bodyPr/>
        <a:lstStyle/>
        <a:p>
          <a:endParaRPr lang="en-GB"/>
        </a:p>
      </dgm:t>
    </dgm:pt>
    <dgm:pt modelId="{C5D3E386-69DB-4757-8055-5520D5B1A2F9}" type="sibTrans" cxnId="{85FC45C3-971E-4DCA-BC4C-36F2D64C4D2B}">
      <dgm:prSet/>
      <dgm:spPr/>
      <dgm:t>
        <a:bodyPr/>
        <a:lstStyle/>
        <a:p>
          <a:endParaRPr lang="en-GB"/>
        </a:p>
      </dgm:t>
    </dgm:pt>
    <dgm:pt modelId="{922F7F67-1FD0-4913-8112-58E52258F626}">
      <dgm:prSet phldrT="[Text]"/>
      <dgm:spPr/>
      <dgm:t>
        <a:bodyPr/>
        <a:lstStyle/>
        <a:p>
          <a:r>
            <a:rPr lang="en-GB" dirty="0"/>
            <a:t>Remove ambiguous EEG channels</a:t>
          </a:r>
        </a:p>
      </dgm:t>
    </dgm:pt>
    <dgm:pt modelId="{F4164509-2BE9-4955-B520-B4CEC94C7BF1}" type="parTrans" cxnId="{7CEFE1DB-9FDD-484A-80CD-C52F63E58132}">
      <dgm:prSet/>
      <dgm:spPr/>
      <dgm:t>
        <a:bodyPr/>
        <a:lstStyle/>
        <a:p>
          <a:endParaRPr lang="en-GB"/>
        </a:p>
      </dgm:t>
    </dgm:pt>
    <dgm:pt modelId="{065979BF-CCD9-42F4-BD99-B494ED80D4C2}" type="sibTrans" cxnId="{7CEFE1DB-9FDD-484A-80CD-C52F63E58132}">
      <dgm:prSet/>
      <dgm:spPr/>
      <dgm:t>
        <a:bodyPr/>
        <a:lstStyle/>
        <a:p>
          <a:endParaRPr lang="en-GB"/>
        </a:p>
      </dgm:t>
    </dgm:pt>
    <dgm:pt modelId="{4DE4403B-1304-49A1-B970-B565B8FAD33E}">
      <dgm:prSet phldrT="[Text]"/>
      <dgm:spPr/>
      <dgm:t>
        <a:bodyPr/>
        <a:lstStyle/>
        <a:p>
          <a:r>
            <a:rPr lang="en-GB" dirty="0"/>
            <a:t>Interpolate bad EEG channels</a:t>
          </a:r>
        </a:p>
      </dgm:t>
    </dgm:pt>
    <dgm:pt modelId="{8168BE34-C3D7-4E2C-9683-92955C08F8A1}" type="parTrans" cxnId="{79F8DB98-993E-443A-995C-6AE94EF6BE9C}">
      <dgm:prSet/>
      <dgm:spPr/>
      <dgm:t>
        <a:bodyPr/>
        <a:lstStyle/>
        <a:p>
          <a:endParaRPr lang="en-GB"/>
        </a:p>
      </dgm:t>
    </dgm:pt>
    <dgm:pt modelId="{16F5BB84-8C9C-4EB3-9CD8-57FF49FE3AF5}" type="sibTrans" cxnId="{79F8DB98-993E-443A-995C-6AE94EF6BE9C}">
      <dgm:prSet/>
      <dgm:spPr/>
      <dgm:t>
        <a:bodyPr/>
        <a:lstStyle/>
        <a:p>
          <a:endParaRPr lang="en-GB"/>
        </a:p>
      </dgm:t>
    </dgm:pt>
    <dgm:pt modelId="{A8E37D56-0D0F-40C4-BB4C-C682816E1E2D}">
      <dgm:prSet phldrT="[Text]"/>
      <dgm:spPr/>
      <dgm:t>
        <a:bodyPr/>
        <a:lstStyle/>
        <a:p>
          <a:r>
            <a:rPr lang="en-GB" dirty="0"/>
            <a:t>Filter</a:t>
          </a:r>
        </a:p>
      </dgm:t>
    </dgm:pt>
    <dgm:pt modelId="{B49E2667-A8E9-4552-931A-E2768D53B921}" type="parTrans" cxnId="{83012361-5F3B-4772-B469-D2221772EA4B}">
      <dgm:prSet/>
      <dgm:spPr/>
      <dgm:t>
        <a:bodyPr/>
        <a:lstStyle/>
        <a:p>
          <a:endParaRPr lang="en-GB"/>
        </a:p>
      </dgm:t>
    </dgm:pt>
    <dgm:pt modelId="{06B0AFE6-DAC7-444C-B6EE-E7BF36A6F05E}" type="sibTrans" cxnId="{83012361-5F3B-4772-B469-D2221772EA4B}">
      <dgm:prSet/>
      <dgm:spPr/>
      <dgm:t>
        <a:bodyPr/>
        <a:lstStyle/>
        <a:p>
          <a:endParaRPr lang="en-GB"/>
        </a:p>
      </dgm:t>
    </dgm:pt>
    <dgm:pt modelId="{EFDF5A44-25D9-4CBB-BF1E-864F3B8E24B9}">
      <dgm:prSet phldrT="[Text]"/>
      <dgm:spPr/>
      <dgm:t>
        <a:bodyPr/>
        <a:lstStyle/>
        <a:p>
          <a:r>
            <a:rPr lang="en-GB" dirty="0"/>
            <a:t>Apply a bandpass filter of 1 Hz – 40 Hz</a:t>
          </a:r>
        </a:p>
      </dgm:t>
    </dgm:pt>
    <dgm:pt modelId="{8F3C049D-5D02-436C-89FF-1E6A2F89059A}" type="parTrans" cxnId="{4E23CBEE-2A1F-460E-A5CC-CEF531B7035F}">
      <dgm:prSet/>
      <dgm:spPr/>
      <dgm:t>
        <a:bodyPr/>
        <a:lstStyle/>
        <a:p>
          <a:endParaRPr lang="en-GB"/>
        </a:p>
      </dgm:t>
    </dgm:pt>
    <dgm:pt modelId="{2092F235-B374-4323-ACFB-195796AB0E2D}" type="sibTrans" cxnId="{4E23CBEE-2A1F-460E-A5CC-CEF531B7035F}">
      <dgm:prSet/>
      <dgm:spPr/>
      <dgm:t>
        <a:bodyPr/>
        <a:lstStyle/>
        <a:p>
          <a:endParaRPr lang="en-GB"/>
        </a:p>
      </dgm:t>
    </dgm:pt>
    <dgm:pt modelId="{A7192393-21AF-4426-8358-20D0AE74D07E}">
      <dgm:prSet phldrT="[Text]"/>
      <dgm:spPr/>
      <dgm:t>
        <a:bodyPr/>
        <a:lstStyle/>
        <a:p>
          <a:r>
            <a:rPr lang="en-GB" dirty="0" err="1"/>
            <a:t>Downsample</a:t>
          </a:r>
          <a:r>
            <a:rPr lang="en-GB" dirty="0"/>
            <a:t> from 512 Hz to 64 Hz</a:t>
          </a:r>
        </a:p>
      </dgm:t>
    </dgm:pt>
    <dgm:pt modelId="{2E4BB69B-079B-45BE-8F8D-5F2F8016BB8A}" type="parTrans" cxnId="{D4DFDA96-2910-44A7-8AFC-0287A34AB9AF}">
      <dgm:prSet/>
      <dgm:spPr/>
      <dgm:t>
        <a:bodyPr/>
        <a:lstStyle/>
        <a:p>
          <a:endParaRPr lang="en-GB"/>
        </a:p>
      </dgm:t>
    </dgm:pt>
    <dgm:pt modelId="{F6078AB6-8B1B-4CED-8F3E-FFAE164A8F63}" type="sibTrans" cxnId="{D4DFDA96-2910-44A7-8AFC-0287A34AB9AF}">
      <dgm:prSet/>
      <dgm:spPr/>
      <dgm:t>
        <a:bodyPr/>
        <a:lstStyle/>
        <a:p>
          <a:endParaRPr lang="en-GB"/>
        </a:p>
      </dgm:t>
    </dgm:pt>
    <dgm:pt modelId="{19B900C3-CBB3-472F-95EB-238BBFAC9215}">
      <dgm:prSet phldrT="[Text]"/>
      <dgm:spPr/>
      <dgm:t>
        <a:bodyPr/>
        <a:lstStyle/>
        <a:p>
          <a:r>
            <a:rPr lang="en-GB" dirty="0"/>
            <a:t>Other</a:t>
          </a:r>
        </a:p>
      </dgm:t>
    </dgm:pt>
    <dgm:pt modelId="{4BC3AD02-1873-4C13-BE1F-2AED5FE7E993}" type="parTrans" cxnId="{A2132B15-CE69-479A-B043-DD13D1B39A86}">
      <dgm:prSet/>
      <dgm:spPr/>
      <dgm:t>
        <a:bodyPr/>
        <a:lstStyle/>
        <a:p>
          <a:endParaRPr lang="en-GB"/>
        </a:p>
      </dgm:t>
    </dgm:pt>
    <dgm:pt modelId="{971F4801-24FA-4AAB-B5CC-CA0B65E1E03F}" type="sibTrans" cxnId="{A2132B15-CE69-479A-B043-DD13D1B39A86}">
      <dgm:prSet/>
      <dgm:spPr/>
      <dgm:t>
        <a:bodyPr/>
        <a:lstStyle/>
        <a:p>
          <a:endParaRPr lang="en-GB"/>
        </a:p>
      </dgm:t>
    </dgm:pt>
    <dgm:pt modelId="{1BFDAA09-FB4F-4370-A421-1024DFDDA33F}">
      <dgm:prSet phldrT="[Text]"/>
      <dgm:spPr/>
      <dgm:t>
        <a:bodyPr/>
        <a:lstStyle/>
        <a:p>
          <a:r>
            <a:rPr lang="en-GB" dirty="0"/>
            <a:t>Average </a:t>
          </a:r>
        </a:p>
      </dgm:t>
    </dgm:pt>
    <dgm:pt modelId="{13C4C3E8-603C-4C64-BE47-58FBB38AC3AC}" type="parTrans" cxnId="{F592AC07-0E0C-4DF4-9042-9199CEB5473E}">
      <dgm:prSet/>
      <dgm:spPr/>
      <dgm:t>
        <a:bodyPr/>
        <a:lstStyle/>
        <a:p>
          <a:endParaRPr lang="en-GB"/>
        </a:p>
      </dgm:t>
    </dgm:pt>
    <dgm:pt modelId="{F7200920-F737-4019-B2AE-80DF0BEB6A44}" type="sibTrans" cxnId="{F592AC07-0E0C-4DF4-9042-9199CEB5473E}">
      <dgm:prSet/>
      <dgm:spPr/>
      <dgm:t>
        <a:bodyPr/>
        <a:lstStyle/>
        <a:p>
          <a:endParaRPr lang="en-GB"/>
        </a:p>
      </dgm:t>
    </dgm:pt>
    <dgm:pt modelId="{62195BD4-19CF-45BA-B30D-76072623CF1F}">
      <dgm:prSet phldrT="[Text]"/>
      <dgm:spPr/>
      <dgm:t>
        <a:bodyPr/>
        <a:lstStyle/>
        <a:p>
          <a:r>
            <a:rPr lang="en-GB" dirty="0"/>
            <a:t>Chunk, shift events by 3 seconds and create epochs</a:t>
          </a:r>
        </a:p>
      </dgm:t>
    </dgm:pt>
    <dgm:pt modelId="{3DA4B46F-F2C9-42B2-98E9-CD4481A78F99}" type="parTrans" cxnId="{8D8BE500-8471-41E7-A109-F371BBB6ED87}">
      <dgm:prSet/>
      <dgm:spPr/>
      <dgm:t>
        <a:bodyPr/>
        <a:lstStyle/>
        <a:p>
          <a:endParaRPr lang="en-GB"/>
        </a:p>
      </dgm:t>
    </dgm:pt>
    <dgm:pt modelId="{70E08880-1867-4E0A-9608-539EB06F53B4}" type="sibTrans" cxnId="{8D8BE500-8471-41E7-A109-F371BBB6ED87}">
      <dgm:prSet/>
      <dgm:spPr/>
      <dgm:t>
        <a:bodyPr/>
        <a:lstStyle/>
        <a:p>
          <a:endParaRPr lang="en-GB"/>
        </a:p>
      </dgm:t>
    </dgm:pt>
    <dgm:pt modelId="{B30D6F1A-C7FD-47F2-AE70-DA11DDACA7EA}" type="pres">
      <dgm:prSet presAssocID="{3960DB14-2CF6-4D69-8979-53036EF9D9A7}" presName="linearFlow" presStyleCnt="0">
        <dgm:presLayoutVars>
          <dgm:dir/>
          <dgm:animLvl val="lvl"/>
          <dgm:resizeHandles val="exact"/>
        </dgm:presLayoutVars>
      </dgm:prSet>
      <dgm:spPr/>
    </dgm:pt>
    <dgm:pt modelId="{FFE21DA6-9B65-46DB-A97F-913DEA29AE20}" type="pres">
      <dgm:prSet presAssocID="{E70D5044-85DA-4C10-8F44-AE48207FDC00}" presName="composite" presStyleCnt="0"/>
      <dgm:spPr/>
    </dgm:pt>
    <dgm:pt modelId="{FC7610A8-E1FA-4CD8-BD3A-E8F456AE57CA}" type="pres">
      <dgm:prSet presAssocID="{E70D5044-85DA-4C10-8F44-AE48207FDC0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2AF93E-3CDE-4EFF-BEE6-56F25BE06FFF}" type="pres">
      <dgm:prSet presAssocID="{E70D5044-85DA-4C10-8F44-AE48207FDC00}" presName="descendantText" presStyleLbl="alignAcc1" presStyleIdx="0" presStyleCnt="3">
        <dgm:presLayoutVars>
          <dgm:bulletEnabled val="1"/>
        </dgm:presLayoutVars>
      </dgm:prSet>
      <dgm:spPr/>
    </dgm:pt>
    <dgm:pt modelId="{B4A1A1CA-9FB6-412C-9224-D4C470C60E68}" type="pres">
      <dgm:prSet presAssocID="{C5D3E386-69DB-4757-8055-5520D5B1A2F9}" presName="sp" presStyleCnt="0"/>
      <dgm:spPr/>
    </dgm:pt>
    <dgm:pt modelId="{7E96A558-3BCB-40FE-AF09-7E75386F4CE6}" type="pres">
      <dgm:prSet presAssocID="{A8E37D56-0D0F-40C4-BB4C-C682816E1E2D}" presName="composite" presStyleCnt="0"/>
      <dgm:spPr/>
    </dgm:pt>
    <dgm:pt modelId="{7E42A450-3804-490D-9EAF-2F2FAADCA779}" type="pres">
      <dgm:prSet presAssocID="{A8E37D56-0D0F-40C4-BB4C-C682816E1E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6B88610-6527-4D3E-B4CB-2A3470A9E242}" type="pres">
      <dgm:prSet presAssocID="{A8E37D56-0D0F-40C4-BB4C-C682816E1E2D}" presName="descendantText" presStyleLbl="alignAcc1" presStyleIdx="1" presStyleCnt="3">
        <dgm:presLayoutVars>
          <dgm:bulletEnabled val="1"/>
        </dgm:presLayoutVars>
      </dgm:prSet>
      <dgm:spPr/>
    </dgm:pt>
    <dgm:pt modelId="{BD5E5671-BAB3-4D89-82B8-33003968BBD3}" type="pres">
      <dgm:prSet presAssocID="{06B0AFE6-DAC7-444C-B6EE-E7BF36A6F05E}" presName="sp" presStyleCnt="0"/>
      <dgm:spPr/>
    </dgm:pt>
    <dgm:pt modelId="{5C8FDAF0-1FBC-4A19-84AD-1044D9764D3F}" type="pres">
      <dgm:prSet presAssocID="{19B900C3-CBB3-472F-95EB-238BBFAC9215}" presName="composite" presStyleCnt="0"/>
      <dgm:spPr/>
    </dgm:pt>
    <dgm:pt modelId="{DAE7CC80-C7A9-43B7-A88B-CE378D9C5E84}" type="pres">
      <dgm:prSet presAssocID="{19B900C3-CBB3-472F-95EB-238BBFAC921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A0EC9D-1529-40B8-9BFD-1956454D3A13}" type="pres">
      <dgm:prSet presAssocID="{19B900C3-CBB3-472F-95EB-238BBFAC921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D8BE500-8471-41E7-A109-F371BBB6ED87}" srcId="{19B900C3-CBB3-472F-95EB-238BBFAC9215}" destId="{62195BD4-19CF-45BA-B30D-76072623CF1F}" srcOrd="1" destOrd="0" parTransId="{3DA4B46F-F2C9-42B2-98E9-CD4481A78F99}" sibTransId="{70E08880-1867-4E0A-9608-539EB06F53B4}"/>
    <dgm:cxn modelId="{F592AC07-0E0C-4DF4-9042-9199CEB5473E}" srcId="{19B900C3-CBB3-472F-95EB-238BBFAC9215}" destId="{1BFDAA09-FB4F-4370-A421-1024DFDDA33F}" srcOrd="0" destOrd="0" parTransId="{13C4C3E8-603C-4C64-BE47-58FBB38AC3AC}" sibTransId="{F7200920-F737-4019-B2AE-80DF0BEB6A44}"/>
    <dgm:cxn modelId="{A2132B15-CE69-479A-B043-DD13D1B39A86}" srcId="{3960DB14-2CF6-4D69-8979-53036EF9D9A7}" destId="{19B900C3-CBB3-472F-95EB-238BBFAC9215}" srcOrd="2" destOrd="0" parTransId="{4BC3AD02-1873-4C13-BE1F-2AED5FE7E993}" sibTransId="{971F4801-24FA-4AAB-B5CC-CA0B65E1E03F}"/>
    <dgm:cxn modelId="{B6DD8228-87F5-4A0F-98B6-D0CF567610D8}" type="presOf" srcId="{E70D5044-85DA-4C10-8F44-AE48207FDC00}" destId="{FC7610A8-E1FA-4CD8-BD3A-E8F456AE57CA}" srcOrd="0" destOrd="0" presId="urn:microsoft.com/office/officeart/2005/8/layout/chevron2"/>
    <dgm:cxn modelId="{83012361-5F3B-4772-B469-D2221772EA4B}" srcId="{3960DB14-2CF6-4D69-8979-53036EF9D9A7}" destId="{A8E37D56-0D0F-40C4-BB4C-C682816E1E2D}" srcOrd="1" destOrd="0" parTransId="{B49E2667-A8E9-4552-931A-E2768D53B921}" sibTransId="{06B0AFE6-DAC7-444C-B6EE-E7BF36A6F05E}"/>
    <dgm:cxn modelId="{1B19116F-E77E-42B7-8794-9AADAF93E9E1}" type="presOf" srcId="{A7192393-21AF-4426-8358-20D0AE74D07E}" destId="{46B88610-6527-4D3E-B4CB-2A3470A9E242}" srcOrd="0" destOrd="1" presId="urn:microsoft.com/office/officeart/2005/8/layout/chevron2"/>
    <dgm:cxn modelId="{01C5E34F-81CB-40A4-A515-0E679A6BF6C9}" type="presOf" srcId="{4DE4403B-1304-49A1-B970-B565B8FAD33E}" destId="{5D2AF93E-3CDE-4EFF-BEE6-56F25BE06FFF}" srcOrd="0" destOrd="1" presId="urn:microsoft.com/office/officeart/2005/8/layout/chevron2"/>
    <dgm:cxn modelId="{54635D50-2C1E-47F0-8BEC-5D6DD42B9CCF}" type="presOf" srcId="{A8E37D56-0D0F-40C4-BB4C-C682816E1E2D}" destId="{7E42A450-3804-490D-9EAF-2F2FAADCA779}" srcOrd="0" destOrd="0" presId="urn:microsoft.com/office/officeart/2005/8/layout/chevron2"/>
    <dgm:cxn modelId="{D3458C73-C40A-4E45-A50B-BEA219513119}" type="presOf" srcId="{922F7F67-1FD0-4913-8112-58E52258F626}" destId="{5D2AF93E-3CDE-4EFF-BEE6-56F25BE06FFF}" srcOrd="0" destOrd="0" presId="urn:microsoft.com/office/officeart/2005/8/layout/chevron2"/>
    <dgm:cxn modelId="{F4521D54-7FD9-4C38-86F7-EB1FC810A1C4}" type="presOf" srcId="{19B900C3-CBB3-472F-95EB-238BBFAC9215}" destId="{DAE7CC80-C7A9-43B7-A88B-CE378D9C5E84}" srcOrd="0" destOrd="0" presId="urn:microsoft.com/office/officeart/2005/8/layout/chevron2"/>
    <dgm:cxn modelId="{91917E56-6671-4467-A170-682CB6BB7CA4}" type="presOf" srcId="{EFDF5A44-25D9-4CBB-BF1E-864F3B8E24B9}" destId="{46B88610-6527-4D3E-B4CB-2A3470A9E242}" srcOrd="0" destOrd="0" presId="urn:microsoft.com/office/officeart/2005/8/layout/chevron2"/>
    <dgm:cxn modelId="{D4DFDA96-2910-44A7-8AFC-0287A34AB9AF}" srcId="{A8E37D56-0D0F-40C4-BB4C-C682816E1E2D}" destId="{A7192393-21AF-4426-8358-20D0AE74D07E}" srcOrd="1" destOrd="0" parTransId="{2E4BB69B-079B-45BE-8F8D-5F2F8016BB8A}" sibTransId="{F6078AB6-8B1B-4CED-8F3E-FFAE164A8F63}"/>
    <dgm:cxn modelId="{79F8DB98-993E-443A-995C-6AE94EF6BE9C}" srcId="{E70D5044-85DA-4C10-8F44-AE48207FDC00}" destId="{4DE4403B-1304-49A1-B970-B565B8FAD33E}" srcOrd="1" destOrd="0" parTransId="{8168BE34-C3D7-4E2C-9683-92955C08F8A1}" sibTransId="{16F5BB84-8C9C-4EB3-9CD8-57FF49FE3AF5}"/>
    <dgm:cxn modelId="{313215BD-0284-4C79-A266-E16BAA2A3D6B}" type="presOf" srcId="{62195BD4-19CF-45BA-B30D-76072623CF1F}" destId="{18A0EC9D-1529-40B8-9BFD-1956454D3A13}" srcOrd="0" destOrd="1" presId="urn:microsoft.com/office/officeart/2005/8/layout/chevron2"/>
    <dgm:cxn modelId="{85FC45C3-971E-4DCA-BC4C-36F2D64C4D2B}" srcId="{3960DB14-2CF6-4D69-8979-53036EF9D9A7}" destId="{E70D5044-85DA-4C10-8F44-AE48207FDC00}" srcOrd="0" destOrd="0" parTransId="{4D4CF573-AFF0-41DB-AB99-8A7BEE66B69F}" sibTransId="{C5D3E386-69DB-4757-8055-5520D5B1A2F9}"/>
    <dgm:cxn modelId="{AA52ECC9-33B4-414C-AAEB-4D708E4DE8D0}" type="presOf" srcId="{1BFDAA09-FB4F-4370-A421-1024DFDDA33F}" destId="{18A0EC9D-1529-40B8-9BFD-1956454D3A13}" srcOrd="0" destOrd="0" presId="urn:microsoft.com/office/officeart/2005/8/layout/chevron2"/>
    <dgm:cxn modelId="{7CEFE1DB-9FDD-484A-80CD-C52F63E58132}" srcId="{E70D5044-85DA-4C10-8F44-AE48207FDC00}" destId="{922F7F67-1FD0-4913-8112-58E52258F626}" srcOrd="0" destOrd="0" parTransId="{F4164509-2BE9-4955-B520-B4CEC94C7BF1}" sibTransId="{065979BF-CCD9-42F4-BD99-B494ED80D4C2}"/>
    <dgm:cxn modelId="{4E23CBEE-2A1F-460E-A5CC-CEF531B7035F}" srcId="{A8E37D56-0D0F-40C4-BB4C-C682816E1E2D}" destId="{EFDF5A44-25D9-4CBB-BF1E-864F3B8E24B9}" srcOrd="0" destOrd="0" parTransId="{8F3C049D-5D02-436C-89FF-1E6A2F89059A}" sibTransId="{2092F235-B374-4323-ACFB-195796AB0E2D}"/>
    <dgm:cxn modelId="{27CB97FB-0145-4B00-BCB0-ED469B24064C}" type="presOf" srcId="{3960DB14-2CF6-4D69-8979-53036EF9D9A7}" destId="{B30D6F1A-C7FD-47F2-AE70-DA11DDACA7EA}" srcOrd="0" destOrd="0" presId="urn:microsoft.com/office/officeart/2005/8/layout/chevron2"/>
    <dgm:cxn modelId="{1447DE14-08ED-46FF-8D82-7430079B3FD0}" type="presParOf" srcId="{B30D6F1A-C7FD-47F2-AE70-DA11DDACA7EA}" destId="{FFE21DA6-9B65-46DB-A97F-913DEA29AE20}" srcOrd="0" destOrd="0" presId="urn:microsoft.com/office/officeart/2005/8/layout/chevron2"/>
    <dgm:cxn modelId="{AF8596E8-A118-4247-909B-E1E9943FB073}" type="presParOf" srcId="{FFE21DA6-9B65-46DB-A97F-913DEA29AE20}" destId="{FC7610A8-E1FA-4CD8-BD3A-E8F456AE57CA}" srcOrd="0" destOrd="0" presId="urn:microsoft.com/office/officeart/2005/8/layout/chevron2"/>
    <dgm:cxn modelId="{DB5BD7AD-7EB5-47A5-BFE9-7945B73D27B4}" type="presParOf" srcId="{FFE21DA6-9B65-46DB-A97F-913DEA29AE20}" destId="{5D2AF93E-3CDE-4EFF-BEE6-56F25BE06FFF}" srcOrd="1" destOrd="0" presId="urn:microsoft.com/office/officeart/2005/8/layout/chevron2"/>
    <dgm:cxn modelId="{8129E626-2285-4FFB-B4C3-0E508725A2E3}" type="presParOf" srcId="{B30D6F1A-C7FD-47F2-AE70-DA11DDACA7EA}" destId="{B4A1A1CA-9FB6-412C-9224-D4C470C60E68}" srcOrd="1" destOrd="0" presId="urn:microsoft.com/office/officeart/2005/8/layout/chevron2"/>
    <dgm:cxn modelId="{187183F3-FFB8-4F39-A060-E38C7CC30293}" type="presParOf" srcId="{B30D6F1A-C7FD-47F2-AE70-DA11DDACA7EA}" destId="{7E96A558-3BCB-40FE-AF09-7E75386F4CE6}" srcOrd="2" destOrd="0" presId="urn:microsoft.com/office/officeart/2005/8/layout/chevron2"/>
    <dgm:cxn modelId="{B69A946C-CECC-44D6-9A9A-0367BDFB9663}" type="presParOf" srcId="{7E96A558-3BCB-40FE-AF09-7E75386F4CE6}" destId="{7E42A450-3804-490D-9EAF-2F2FAADCA779}" srcOrd="0" destOrd="0" presId="urn:microsoft.com/office/officeart/2005/8/layout/chevron2"/>
    <dgm:cxn modelId="{9B11D67B-F225-4B82-9A3B-77F8DD49CFB5}" type="presParOf" srcId="{7E96A558-3BCB-40FE-AF09-7E75386F4CE6}" destId="{46B88610-6527-4D3E-B4CB-2A3470A9E242}" srcOrd="1" destOrd="0" presId="urn:microsoft.com/office/officeart/2005/8/layout/chevron2"/>
    <dgm:cxn modelId="{7E511E37-189D-460C-962D-BBAC915DA9E7}" type="presParOf" srcId="{B30D6F1A-C7FD-47F2-AE70-DA11DDACA7EA}" destId="{BD5E5671-BAB3-4D89-82B8-33003968BBD3}" srcOrd="3" destOrd="0" presId="urn:microsoft.com/office/officeart/2005/8/layout/chevron2"/>
    <dgm:cxn modelId="{08F6C172-275D-4D81-8C19-16DE412FB494}" type="presParOf" srcId="{B30D6F1A-C7FD-47F2-AE70-DA11DDACA7EA}" destId="{5C8FDAF0-1FBC-4A19-84AD-1044D9764D3F}" srcOrd="4" destOrd="0" presId="urn:microsoft.com/office/officeart/2005/8/layout/chevron2"/>
    <dgm:cxn modelId="{C99EEF64-E234-4D5B-AFA6-1DC4A6B7A530}" type="presParOf" srcId="{5C8FDAF0-1FBC-4A19-84AD-1044D9764D3F}" destId="{DAE7CC80-C7A9-43B7-A88B-CE378D9C5E84}" srcOrd="0" destOrd="0" presId="urn:microsoft.com/office/officeart/2005/8/layout/chevron2"/>
    <dgm:cxn modelId="{EAF18684-50D4-414E-87E1-E07EEF8B88E5}" type="presParOf" srcId="{5C8FDAF0-1FBC-4A19-84AD-1044D9764D3F}" destId="{18A0EC9D-1529-40B8-9BFD-1956454D3A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9484EA-A04A-4E1A-968F-A381E2795034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22330BB-B04C-4D08-9A9E-F2F19C52B54E}">
      <dgm:prSet phldrT="[Text]" custT="1"/>
      <dgm:spPr/>
      <dgm:t>
        <a:bodyPr/>
        <a:lstStyle/>
        <a:p>
          <a:r>
            <a:rPr lang="en-GB" sz="1800" dirty="0"/>
            <a:t>SVC</a:t>
          </a:r>
        </a:p>
      </dgm:t>
    </dgm:pt>
    <dgm:pt modelId="{ABE320AC-4284-4955-A6AB-4266F216D1B9}" type="parTrans" cxnId="{0EC05F94-3371-4A76-9807-CFFD0D33DE06}">
      <dgm:prSet/>
      <dgm:spPr/>
      <dgm:t>
        <a:bodyPr/>
        <a:lstStyle/>
        <a:p>
          <a:endParaRPr lang="en-GB"/>
        </a:p>
      </dgm:t>
    </dgm:pt>
    <dgm:pt modelId="{F7592CC3-5D56-470F-BA1A-C86665B2D623}" type="sibTrans" cxnId="{0EC05F94-3371-4A76-9807-CFFD0D33DE06}">
      <dgm:prSet/>
      <dgm:spPr/>
      <dgm:t>
        <a:bodyPr/>
        <a:lstStyle/>
        <a:p>
          <a:endParaRPr lang="en-GB"/>
        </a:p>
      </dgm:t>
    </dgm:pt>
    <dgm:pt modelId="{9A35B791-C92C-4105-BBCD-80094A39D95A}">
      <dgm:prSet phldrT="[Text]" custT="1"/>
      <dgm:spPr/>
      <dgm:t>
        <a:bodyPr/>
        <a:lstStyle/>
        <a:p>
          <a:r>
            <a:rPr lang="en-GB" sz="1400" dirty="0"/>
            <a:t>support vector machine classifier, includes PCA, CSP and </a:t>
          </a:r>
          <a:r>
            <a:rPr lang="en-GB" sz="1400" dirty="0" err="1"/>
            <a:t>ScandardScalar</a:t>
          </a:r>
          <a:endParaRPr lang="en-GB" sz="1400" dirty="0"/>
        </a:p>
      </dgm:t>
    </dgm:pt>
    <dgm:pt modelId="{6B74C293-588D-43B1-BBC8-55B57EBAA16C}" type="parTrans" cxnId="{0E31F15C-0AAA-418A-A841-6F4A05A707A5}">
      <dgm:prSet/>
      <dgm:spPr/>
      <dgm:t>
        <a:bodyPr/>
        <a:lstStyle/>
        <a:p>
          <a:endParaRPr lang="en-GB"/>
        </a:p>
      </dgm:t>
    </dgm:pt>
    <dgm:pt modelId="{25E9C7E1-BCFB-43ED-B7BE-61E9DC358151}" type="sibTrans" cxnId="{0E31F15C-0AAA-418A-A841-6F4A05A707A5}">
      <dgm:prSet/>
      <dgm:spPr/>
      <dgm:t>
        <a:bodyPr/>
        <a:lstStyle/>
        <a:p>
          <a:endParaRPr lang="en-GB"/>
        </a:p>
      </dgm:t>
    </dgm:pt>
    <dgm:pt modelId="{DFBD37D8-35BF-4174-98E6-99D7D6D7B4EB}">
      <dgm:prSet phldrT="[Text]" custT="1"/>
      <dgm:spPr/>
      <dgm:t>
        <a:bodyPr/>
        <a:lstStyle/>
        <a:p>
          <a:r>
            <a:rPr lang="en-GB" sz="1800" dirty="0"/>
            <a:t>LDA</a:t>
          </a:r>
        </a:p>
      </dgm:t>
    </dgm:pt>
    <dgm:pt modelId="{FB6B2A93-9976-4CB2-B998-A8C8437B9FFD}" type="parTrans" cxnId="{9AE0B011-3A12-4EC3-8D09-51B077FDADFB}">
      <dgm:prSet/>
      <dgm:spPr/>
      <dgm:t>
        <a:bodyPr/>
        <a:lstStyle/>
        <a:p>
          <a:endParaRPr lang="en-GB"/>
        </a:p>
      </dgm:t>
    </dgm:pt>
    <dgm:pt modelId="{F818411B-3D55-4530-B4AD-C6B3BF065422}" type="sibTrans" cxnId="{9AE0B011-3A12-4EC3-8D09-51B077FDADFB}">
      <dgm:prSet/>
      <dgm:spPr/>
      <dgm:t>
        <a:bodyPr/>
        <a:lstStyle/>
        <a:p>
          <a:endParaRPr lang="en-GB"/>
        </a:p>
      </dgm:t>
    </dgm:pt>
    <dgm:pt modelId="{5353F8AF-F1FB-4205-9FEE-BF86A74B1686}">
      <dgm:prSet phldrT="[Text]" custT="1"/>
      <dgm:spPr/>
      <dgm:t>
        <a:bodyPr/>
        <a:lstStyle/>
        <a:p>
          <a:r>
            <a:rPr lang="en-GB" sz="1400" dirty="0"/>
            <a:t>linear discriminant analysis classifier, includes PCA, CSP and </a:t>
          </a:r>
          <a:r>
            <a:rPr lang="en-GB" sz="1400" dirty="0" err="1"/>
            <a:t>ScandardScalar</a:t>
          </a:r>
          <a:endParaRPr lang="en-GB" sz="1400" dirty="0"/>
        </a:p>
      </dgm:t>
    </dgm:pt>
    <dgm:pt modelId="{DE501753-B122-4605-AF20-376FFA6FEF37}" type="parTrans" cxnId="{68CE9DF1-9399-44B7-94D6-DDFFA0B885AD}">
      <dgm:prSet/>
      <dgm:spPr/>
      <dgm:t>
        <a:bodyPr/>
        <a:lstStyle/>
        <a:p>
          <a:endParaRPr lang="en-GB"/>
        </a:p>
      </dgm:t>
    </dgm:pt>
    <dgm:pt modelId="{41108500-EA33-497D-BAEB-91750CB9B89A}" type="sibTrans" cxnId="{68CE9DF1-9399-44B7-94D6-DDFFA0B885AD}">
      <dgm:prSet/>
      <dgm:spPr/>
      <dgm:t>
        <a:bodyPr/>
        <a:lstStyle/>
        <a:p>
          <a:endParaRPr lang="en-GB"/>
        </a:p>
      </dgm:t>
    </dgm:pt>
    <dgm:pt modelId="{28E31B7E-1334-41F1-9545-235D4E98AB7A}">
      <dgm:prSet phldrT="[Text]" custT="1"/>
      <dgm:spPr/>
      <dgm:t>
        <a:bodyPr/>
        <a:lstStyle/>
        <a:p>
          <a:r>
            <a:rPr lang="en-GB" sz="1800" dirty="0" err="1"/>
            <a:t>Tangentspace</a:t>
          </a:r>
          <a:endParaRPr lang="en-GB" sz="1800" dirty="0"/>
        </a:p>
      </dgm:t>
    </dgm:pt>
    <dgm:pt modelId="{B4840C00-B8F9-4A90-8F77-1C4DB8E93C17}" type="parTrans" cxnId="{5682933D-8D32-492E-A838-DD2E7795346F}">
      <dgm:prSet/>
      <dgm:spPr/>
      <dgm:t>
        <a:bodyPr/>
        <a:lstStyle/>
        <a:p>
          <a:endParaRPr lang="en-GB"/>
        </a:p>
      </dgm:t>
    </dgm:pt>
    <dgm:pt modelId="{CFA6864D-855A-4F79-B88F-C57E78BB0B22}" type="sibTrans" cxnId="{5682933D-8D32-492E-A838-DD2E7795346F}">
      <dgm:prSet/>
      <dgm:spPr/>
      <dgm:t>
        <a:bodyPr/>
        <a:lstStyle/>
        <a:p>
          <a:endParaRPr lang="en-GB"/>
        </a:p>
      </dgm:t>
    </dgm:pt>
    <dgm:pt modelId="{8F76FB84-4D4F-4344-B0D1-9CBEAF6E02EE}">
      <dgm:prSet phldrT="[Text]" custT="1"/>
      <dgm:spPr/>
      <dgm:t>
        <a:bodyPr/>
        <a:lstStyle/>
        <a:p>
          <a:r>
            <a:rPr lang="en-GB" sz="1400" dirty="0"/>
            <a:t>support vector machine classifier, in conjunction with the Riemann metric</a:t>
          </a:r>
        </a:p>
      </dgm:t>
    </dgm:pt>
    <dgm:pt modelId="{5D277495-5878-4151-B552-74D4867FF508}" type="parTrans" cxnId="{99CD6848-4240-409D-989C-D94EF308C48A}">
      <dgm:prSet/>
      <dgm:spPr/>
      <dgm:t>
        <a:bodyPr/>
        <a:lstStyle/>
        <a:p>
          <a:endParaRPr lang="en-GB"/>
        </a:p>
      </dgm:t>
    </dgm:pt>
    <dgm:pt modelId="{FFD5B2A2-8455-4227-BF46-692DF99F5F6A}" type="sibTrans" cxnId="{99CD6848-4240-409D-989C-D94EF308C48A}">
      <dgm:prSet/>
      <dgm:spPr/>
      <dgm:t>
        <a:bodyPr/>
        <a:lstStyle/>
        <a:p>
          <a:endParaRPr lang="en-GB"/>
        </a:p>
      </dgm:t>
    </dgm:pt>
    <dgm:pt modelId="{8B1DC8DC-FD98-4C3C-82BB-6B82BC0E7B45}">
      <dgm:prSet phldrT="[Text]" custT="1"/>
      <dgm:spPr/>
      <dgm:t>
        <a:bodyPr/>
        <a:lstStyle/>
        <a:p>
          <a:r>
            <a:rPr lang="en-GB" sz="1800" dirty="0"/>
            <a:t>MDM</a:t>
          </a:r>
        </a:p>
      </dgm:t>
    </dgm:pt>
    <dgm:pt modelId="{966A8E6A-BA0D-448B-8FBD-C4CBE35CDFE0}" type="parTrans" cxnId="{53236A37-060C-4704-AE50-C18C367CF99E}">
      <dgm:prSet/>
      <dgm:spPr/>
      <dgm:t>
        <a:bodyPr/>
        <a:lstStyle/>
        <a:p>
          <a:endParaRPr lang="en-GB"/>
        </a:p>
      </dgm:t>
    </dgm:pt>
    <dgm:pt modelId="{ABBA1D87-DB33-4E43-8938-9081595F86C6}" type="sibTrans" cxnId="{53236A37-060C-4704-AE50-C18C367CF99E}">
      <dgm:prSet/>
      <dgm:spPr/>
      <dgm:t>
        <a:bodyPr/>
        <a:lstStyle/>
        <a:p>
          <a:endParaRPr lang="en-GB"/>
        </a:p>
      </dgm:t>
    </dgm:pt>
    <dgm:pt modelId="{C31E40B4-40FF-4246-95ED-16CC652BFA39}">
      <dgm:prSet phldrT="[Text]" custT="1"/>
      <dgm:spPr/>
      <dgm:t>
        <a:bodyPr/>
        <a:lstStyle/>
        <a:p>
          <a:r>
            <a:rPr lang="en-GB" sz="1400" dirty="0"/>
            <a:t>classifier based on minimum distance to mean</a:t>
          </a:r>
        </a:p>
      </dgm:t>
    </dgm:pt>
    <dgm:pt modelId="{6A704C91-6AC6-4FD5-BFA6-E21ED8A57C5A}" type="parTrans" cxnId="{357FAE27-338D-42E0-9A8F-A0061713F299}">
      <dgm:prSet/>
      <dgm:spPr/>
      <dgm:t>
        <a:bodyPr/>
        <a:lstStyle/>
        <a:p>
          <a:endParaRPr lang="en-GB"/>
        </a:p>
      </dgm:t>
    </dgm:pt>
    <dgm:pt modelId="{082CC874-7A23-418E-A4EE-291BA3976603}" type="sibTrans" cxnId="{357FAE27-338D-42E0-9A8F-A0061713F299}">
      <dgm:prSet/>
      <dgm:spPr/>
      <dgm:t>
        <a:bodyPr/>
        <a:lstStyle/>
        <a:p>
          <a:endParaRPr lang="en-GB"/>
        </a:p>
      </dgm:t>
    </dgm:pt>
    <dgm:pt modelId="{C374FE0F-CCA2-43DF-9C3B-11208C31DD83}" type="pres">
      <dgm:prSet presAssocID="{6C9484EA-A04A-4E1A-968F-A381E2795034}" presName="linear" presStyleCnt="0">
        <dgm:presLayoutVars>
          <dgm:dir/>
          <dgm:animLvl val="lvl"/>
          <dgm:resizeHandles val="exact"/>
        </dgm:presLayoutVars>
      </dgm:prSet>
      <dgm:spPr/>
    </dgm:pt>
    <dgm:pt modelId="{272998C2-E1CE-4E71-8BBC-2E266DAB5462}" type="pres">
      <dgm:prSet presAssocID="{122330BB-B04C-4D08-9A9E-F2F19C52B54E}" presName="parentLin" presStyleCnt="0"/>
      <dgm:spPr/>
    </dgm:pt>
    <dgm:pt modelId="{25A85DAB-8164-4399-ACAD-9AE31F0874FE}" type="pres">
      <dgm:prSet presAssocID="{122330BB-B04C-4D08-9A9E-F2F19C52B54E}" presName="parentLeftMargin" presStyleLbl="node1" presStyleIdx="0" presStyleCnt="4"/>
      <dgm:spPr/>
    </dgm:pt>
    <dgm:pt modelId="{0ABB2493-B6C0-450F-A0EC-6708845A6C7C}" type="pres">
      <dgm:prSet presAssocID="{122330BB-B04C-4D08-9A9E-F2F19C52B5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CB1BA3-B77F-4EF7-803D-10525F115DB9}" type="pres">
      <dgm:prSet presAssocID="{122330BB-B04C-4D08-9A9E-F2F19C52B54E}" presName="negativeSpace" presStyleCnt="0"/>
      <dgm:spPr/>
    </dgm:pt>
    <dgm:pt modelId="{E3FEB341-B1E6-4338-9452-F632D1E99BD8}" type="pres">
      <dgm:prSet presAssocID="{122330BB-B04C-4D08-9A9E-F2F19C52B54E}" presName="childText" presStyleLbl="conFgAcc1" presStyleIdx="0" presStyleCnt="4">
        <dgm:presLayoutVars>
          <dgm:bulletEnabled val="1"/>
        </dgm:presLayoutVars>
      </dgm:prSet>
      <dgm:spPr/>
    </dgm:pt>
    <dgm:pt modelId="{1F9DAF11-B65F-47F3-A4B9-DA005FACE1C6}" type="pres">
      <dgm:prSet presAssocID="{F7592CC3-5D56-470F-BA1A-C86665B2D623}" presName="spaceBetweenRectangles" presStyleCnt="0"/>
      <dgm:spPr/>
    </dgm:pt>
    <dgm:pt modelId="{3E115E63-6D87-4D24-92E3-DECEB3244438}" type="pres">
      <dgm:prSet presAssocID="{DFBD37D8-35BF-4174-98E6-99D7D6D7B4EB}" presName="parentLin" presStyleCnt="0"/>
      <dgm:spPr/>
    </dgm:pt>
    <dgm:pt modelId="{ECA0C96F-69B2-4661-9B37-303D7160CA81}" type="pres">
      <dgm:prSet presAssocID="{DFBD37D8-35BF-4174-98E6-99D7D6D7B4EB}" presName="parentLeftMargin" presStyleLbl="node1" presStyleIdx="0" presStyleCnt="4"/>
      <dgm:spPr/>
    </dgm:pt>
    <dgm:pt modelId="{2DAEBAE4-D47A-4840-9B2E-30EC6AACC33E}" type="pres">
      <dgm:prSet presAssocID="{DFBD37D8-35BF-4174-98E6-99D7D6D7B4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7C88AA-F7A0-4E7B-864F-16E01376497F}" type="pres">
      <dgm:prSet presAssocID="{DFBD37D8-35BF-4174-98E6-99D7D6D7B4EB}" presName="negativeSpace" presStyleCnt="0"/>
      <dgm:spPr/>
    </dgm:pt>
    <dgm:pt modelId="{F43547CE-EC0E-46A1-8E82-8FC76E8482CF}" type="pres">
      <dgm:prSet presAssocID="{DFBD37D8-35BF-4174-98E6-99D7D6D7B4EB}" presName="childText" presStyleLbl="conFgAcc1" presStyleIdx="1" presStyleCnt="4">
        <dgm:presLayoutVars>
          <dgm:bulletEnabled val="1"/>
        </dgm:presLayoutVars>
      </dgm:prSet>
      <dgm:spPr/>
    </dgm:pt>
    <dgm:pt modelId="{83DC8D40-46DF-4EC4-BED1-5BA71E117B35}" type="pres">
      <dgm:prSet presAssocID="{F818411B-3D55-4530-B4AD-C6B3BF065422}" presName="spaceBetweenRectangles" presStyleCnt="0"/>
      <dgm:spPr/>
    </dgm:pt>
    <dgm:pt modelId="{4DD2D6D2-51C1-4E18-88AB-772820E56E6C}" type="pres">
      <dgm:prSet presAssocID="{28E31B7E-1334-41F1-9545-235D4E98AB7A}" presName="parentLin" presStyleCnt="0"/>
      <dgm:spPr/>
    </dgm:pt>
    <dgm:pt modelId="{0DBCE685-40ED-4409-90BB-5F7C88F8C55E}" type="pres">
      <dgm:prSet presAssocID="{28E31B7E-1334-41F1-9545-235D4E98AB7A}" presName="parentLeftMargin" presStyleLbl="node1" presStyleIdx="1" presStyleCnt="4"/>
      <dgm:spPr/>
    </dgm:pt>
    <dgm:pt modelId="{00821023-F530-43C9-90E3-3E929A04BF44}" type="pres">
      <dgm:prSet presAssocID="{28E31B7E-1334-41F1-9545-235D4E98AB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1D28F1-8466-4962-9166-C031FA17E983}" type="pres">
      <dgm:prSet presAssocID="{28E31B7E-1334-41F1-9545-235D4E98AB7A}" presName="negativeSpace" presStyleCnt="0"/>
      <dgm:spPr/>
    </dgm:pt>
    <dgm:pt modelId="{40F9314F-D7B0-40CC-8A5A-CD43159A4FDB}" type="pres">
      <dgm:prSet presAssocID="{28E31B7E-1334-41F1-9545-235D4E98AB7A}" presName="childText" presStyleLbl="conFgAcc1" presStyleIdx="2" presStyleCnt="4">
        <dgm:presLayoutVars>
          <dgm:bulletEnabled val="1"/>
        </dgm:presLayoutVars>
      </dgm:prSet>
      <dgm:spPr/>
    </dgm:pt>
    <dgm:pt modelId="{A7FB1220-8A3E-4CE7-9863-E70108AD6B4B}" type="pres">
      <dgm:prSet presAssocID="{CFA6864D-855A-4F79-B88F-C57E78BB0B22}" presName="spaceBetweenRectangles" presStyleCnt="0"/>
      <dgm:spPr/>
    </dgm:pt>
    <dgm:pt modelId="{01B915EF-AFFE-48AA-91C5-A1CB81710514}" type="pres">
      <dgm:prSet presAssocID="{8B1DC8DC-FD98-4C3C-82BB-6B82BC0E7B45}" presName="parentLin" presStyleCnt="0"/>
      <dgm:spPr/>
    </dgm:pt>
    <dgm:pt modelId="{02CF75FA-5ACC-47B9-B103-8A1291E00960}" type="pres">
      <dgm:prSet presAssocID="{8B1DC8DC-FD98-4C3C-82BB-6B82BC0E7B45}" presName="parentLeftMargin" presStyleLbl="node1" presStyleIdx="2" presStyleCnt="4"/>
      <dgm:spPr/>
    </dgm:pt>
    <dgm:pt modelId="{52541529-D054-4A99-ACD7-17A0DAC394D5}" type="pres">
      <dgm:prSet presAssocID="{8B1DC8DC-FD98-4C3C-82BB-6B82BC0E7B4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4A761C5-F5B6-42F8-AC86-4C190AE00303}" type="pres">
      <dgm:prSet presAssocID="{8B1DC8DC-FD98-4C3C-82BB-6B82BC0E7B45}" presName="negativeSpace" presStyleCnt="0"/>
      <dgm:spPr/>
    </dgm:pt>
    <dgm:pt modelId="{27FACD46-E5CB-4F1B-98FE-203AC90F3525}" type="pres">
      <dgm:prSet presAssocID="{8B1DC8DC-FD98-4C3C-82BB-6B82BC0E7B45}" presName="childText" presStyleLbl="conFgAcc1" presStyleIdx="3" presStyleCnt="4" custLinFactNeighborY="19121">
        <dgm:presLayoutVars>
          <dgm:bulletEnabled val="1"/>
        </dgm:presLayoutVars>
      </dgm:prSet>
      <dgm:spPr/>
    </dgm:pt>
  </dgm:ptLst>
  <dgm:cxnLst>
    <dgm:cxn modelId="{9AE0B011-3A12-4EC3-8D09-51B077FDADFB}" srcId="{6C9484EA-A04A-4E1A-968F-A381E2795034}" destId="{DFBD37D8-35BF-4174-98E6-99D7D6D7B4EB}" srcOrd="1" destOrd="0" parTransId="{FB6B2A93-9976-4CB2-B998-A8C8437B9FFD}" sibTransId="{F818411B-3D55-4530-B4AD-C6B3BF065422}"/>
    <dgm:cxn modelId="{357FAE27-338D-42E0-9A8F-A0061713F299}" srcId="{8B1DC8DC-FD98-4C3C-82BB-6B82BC0E7B45}" destId="{C31E40B4-40FF-4246-95ED-16CC652BFA39}" srcOrd="0" destOrd="0" parTransId="{6A704C91-6AC6-4FD5-BFA6-E21ED8A57C5A}" sibTransId="{082CC874-7A23-418E-A4EE-291BA3976603}"/>
    <dgm:cxn modelId="{53236A37-060C-4704-AE50-C18C367CF99E}" srcId="{6C9484EA-A04A-4E1A-968F-A381E2795034}" destId="{8B1DC8DC-FD98-4C3C-82BB-6B82BC0E7B45}" srcOrd="3" destOrd="0" parTransId="{966A8E6A-BA0D-448B-8FBD-C4CBE35CDFE0}" sibTransId="{ABBA1D87-DB33-4E43-8938-9081595F86C6}"/>
    <dgm:cxn modelId="{5682933D-8D32-492E-A838-DD2E7795346F}" srcId="{6C9484EA-A04A-4E1A-968F-A381E2795034}" destId="{28E31B7E-1334-41F1-9545-235D4E98AB7A}" srcOrd="2" destOrd="0" parTransId="{B4840C00-B8F9-4A90-8F77-1C4DB8E93C17}" sibTransId="{CFA6864D-855A-4F79-B88F-C57E78BB0B22}"/>
    <dgm:cxn modelId="{0E31F15C-0AAA-418A-A841-6F4A05A707A5}" srcId="{122330BB-B04C-4D08-9A9E-F2F19C52B54E}" destId="{9A35B791-C92C-4105-BBCD-80094A39D95A}" srcOrd="0" destOrd="0" parTransId="{6B74C293-588D-43B1-BBC8-55B57EBAA16C}" sibTransId="{25E9C7E1-BCFB-43ED-B7BE-61E9DC358151}"/>
    <dgm:cxn modelId="{99CD6848-4240-409D-989C-D94EF308C48A}" srcId="{28E31B7E-1334-41F1-9545-235D4E98AB7A}" destId="{8F76FB84-4D4F-4344-B0D1-9CBEAF6E02EE}" srcOrd="0" destOrd="0" parTransId="{5D277495-5878-4151-B552-74D4867FF508}" sibTransId="{FFD5B2A2-8455-4227-BF46-692DF99F5F6A}"/>
    <dgm:cxn modelId="{B0AED56A-2887-4F0E-A5E4-AA84FFAD6AD0}" type="presOf" srcId="{28E31B7E-1334-41F1-9545-235D4E98AB7A}" destId="{0DBCE685-40ED-4409-90BB-5F7C88F8C55E}" srcOrd="0" destOrd="0" presId="urn:microsoft.com/office/officeart/2005/8/layout/list1"/>
    <dgm:cxn modelId="{82013C7B-D033-4F45-804F-94C69AD2A1A5}" type="presOf" srcId="{DFBD37D8-35BF-4174-98E6-99D7D6D7B4EB}" destId="{2DAEBAE4-D47A-4840-9B2E-30EC6AACC33E}" srcOrd="1" destOrd="0" presId="urn:microsoft.com/office/officeart/2005/8/layout/list1"/>
    <dgm:cxn modelId="{DCA96581-7740-4A0C-93E7-4528DF359D60}" type="presOf" srcId="{8F76FB84-4D4F-4344-B0D1-9CBEAF6E02EE}" destId="{40F9314F-D7B0-40CC-8A5A-CD43159A4FDB}" srcOrd="0" destOrd="0" presId="urn:microsoft.com/office/officeart/2005/8/layout/list1"/>
    <dgm:cxn modelId="{CC6F2587-2410-4A48-ABA3-64B84E499C2A}" type="presOf" srcId="{28E31B7E-1334-41F1-9545-235D4E98AB7A}" destId="{00821023-F530-43C9-90E3-3E929A04BF44}" srcOrd="1" destOrd="0" presId="urn:microsoft.com/office/officeart/2005/8/layout/list1"/>
    <dgm:cxn modelId="{0EC05F94-3371-4A76-9807-CFFD0D33DE06}" srcId="{6C9484EA-A04A-4E1A-968F-A381E2795034}" destId="{122330BB-B04C-4D08-9A9E-F2F19C52B54E}" srcOrd="0" destOrd="0" parTransId="{ABE320AC-4284-4955-A6AB-4266F216D1B9}" sibTransId="{F7592CC3-5D56-470F-BA1A-C86665B2D623}"/>
    <dgm:cxn modelId="{8A599EBE-E561-4163-B010-901D810BDFB9}" type="presOf" srcId="{DFBD37D8-35BF-4174-98E6-99D7D6D7B4EB}" destId="{ECA0C96F-69B2-4661-9B37-303D7160CA81}" srcOrd="0" destOrd="0" presId="urn:microsoft.com/office/officeart/2005/8/layout/list1"/>
    <dgm:cxn modelId="{E5B6B5C0-070A-4668-B36F-15E10294A726}" type="presOf" srcId="{8B1DC8DC-FD98-4C3C-82BB-6B82BC0E7B45}" destId="{02CF75FA-5ACC-47B9-B103-8A1291E00960}" srcOrd="0" destOrd="0" presId="urn:microsoft.com/office/officeart/2005/8/layout/list1"/>
    <dgm:cxn modelId="{2DE5FFC4-7B54-4968-A06F-8EE76D963C84}" type="presOf" srcId="{C31E40B4-40FF-4246-95ED-16CC652BFA39}" destId="{27FACD46-E5CB-4F1B-98FE-203AC90F3525}" srcOrd="0" destOrd="0" presId="urn:microsoft.com/office/officeart/2005/8/layout/list1"/>
    <dgm:cxn modelId="{6375ACCD-9D70-4DEF-8BD8-084CB5F37B12}" type="presOf" srcId="{8B1DC8DC-FD98-4C3C-82BB-6B82BC0E7B45}" destId="{52541529-D054-4A99-ACD7-17A0DAC394D5}" srcOrd="1" destOrd="0" presId="urn:microsoft.com/office/officeart/2005/8/layout/list1"/>
    <dgm:cxn modelId="{B56245D3-BAEF-451C-B856-D92B9CD4A554}" type="presOf" srcId="{9A35B791-C92C-4105-BBCD-80094A39D95A}" destId="{E3FEB341-B1E6-4338-9452-F632D1E99BD8}" srcOrd="0" destOrd="0" presId="urn:microsoft.com/office/officeart/2005/8/layout/list1"/>
    <dgm:cxn modelId="{A3EE7FD5-896B-47F1-AB22-C398902BB366}" type="presOf" srcId="{6C9484EA-A04A-4E1A-968F-A381E2795034}" destId="{C374FE0F-CCA2-43DF-9C3B-11208C31DD83}" srcOrd="0" destOrd="0" presId="urn:microsoft.com/office/officeart/2005/8/layout/list1"/>
    <dgm:cxn modelId="{6A3561DB-E625-4318-9433-6FE1EF034A0B}" type="presOf" srcId="{122330BB-B04C-4D08-9A9E-F2F19C52B54E}" destId="{0ABB2493-B6C0-450F-A0EC-6708845A6C7C}" srcOrd="1" destOrd="0" presId="urn:microsoft.com/office/officeart/2005/8/layout/list1"/>
    <dgm:cxn modelId="{61AD2EE1-B98F-4D62-B7DB-DBCAEA5802DD}" type="presOf" srcId="{5353F8AF-F1FB-4205-9FEE-BF86A74B1686}" destId="{F43547CE-EC0E-46A1-8E82-8FC76E8482CF}" srcOrd="0" destOrd="0" presId="urn:microsoft.com/office/officeart/2005/8/layout/list1"/>
    <dgm:cxn modelId="{D400EAEE-5C75-4130-8AF9-0F5C9EA091BD}" type="presOf" srcId="{122330BB-B04C-4D08-9A9E-F2F19C52B54E}" destId="{25A85DAB-8164-4399-ACAD-9AE31F0874FE}" srcOrd="0" destOrd="0" presId="urn:microsoft.com/office/officeart/2005/8/layout/list1"/>
    <dgm:cxn modelId="{68CE9DF1-9399-44B7-94D6-DDFFA0B885AD}" srcId="{DFBD37D8-35BF-4174-98E6-99D7D6D7B4EB}" destId="{5353F8AF-F1FB-4205-9FEE-BF86A74B1686}" srcOrd="0" destOrd="0" parTransId="{DE501753-B122-4605-AF20-376FFA6FEF37}" sibTransId="{41108500-EA33-497D-BAEB-91750CB9B89A}"/>
    <dgm:cxn modelId="{BEE3594A-5FA1-4C69-9B85-0EEDC9EAF87A}" type="presParOf" srcId="{C374FE0F-CCA2-43DF-9C3B-11208C31DD83}" destId="{272998C2-E1CE-4E71-8BBC-2E266DAB5462}" srcOrd="0" destOrd="0" presId="urn:microsoft.com/office/officeart/2005/8/layout/list1"/>
    <dgm:cxn modelId="{3E785997-B27A-4E73-8D90-54A3E70B764E}" type="presParOf" srcId="{272998C2-E1CE-4E71-8BBC-2E266DAB5462}" destId="{25A85DAB-8164-4399-ACAD-9AE31F0874FE}" srcOrd="0" destOrd="0" presId="urn:microsoft.com/office/officeart/2005/8/layout/list1"/>
    <dgm:cxn modelId="{25D454E6-226D-40CA-B1B0-D644731E963D}" type="presParOf" srcId="{272998C2-E1CE-4E71-8BBC-2E266DAB5462}" destId="{0ABB2493-B6C0-450F-A0EC-6708845A6C7C}" srcOrd="1" destOrd="0" presId="urn:microsoft.com/office/officeart/2005/8/layout/list1"/>
    <dgm:cxn modelId="{2D37D176-4A03-4F65-81DB-0E8A8AB7F7AC}" type="presParOf" srcId="{C374FE0F-CCA2-43DF-9C3B-11208C31DD83}" destId="{1ECB1BA3-B77F-4EF7-803D-10525F115DB9}" srcOrd="1" destOrd="0" presId="urn:microsoft.com/office/officeart/2005/8/layout/list1"/>
    <dgm:cxn modelId="{0B7DF3F2-968A-4790-9518-335436922902}" type="presParOf" srcId="{C374FE0F-CCA2-43DF-9C3B-11208C31DD83}" destId="{E3FEB341-B1E6-4338-9452-F632D1E99BD8}" srcOrd="2" destOrd="0" presId="urn:microsoft.com/office/officeart/2005/8/layout/list1"/>
    <dgm:cxn modelId="{7CF37502-918D-4A7D-9A15-9D0E700A2580}" type="presParOf" srcId="{C374FE0F-CCA2-43DF-9C3B-11208C31DD83}" destId="{1F9DAF11-B65F-47F3-A4B9-DA005FACE1C6}" srcOrd="3" destOrd="0" presId="urn:microsoft.com/office/officeart/2005/8/layout/list1"/>
    <dgm:cxn modelId="{C6A4F4C2-BAEE-4671-83AF-57D44DC30328}" type="presParOf" srcId="{C374FE0F-CCA2-43DF-9C3B-11208C31DD83}" destId="{3E115E63-6D87-4D24-92E3-DECEB3244438}" srcOrd="4" destOrd="0" presId="urn:microsoft.com/office/officeart/2005/8/layout/list1"/>
    <dgm:cxn modelId="{1373E1C2-8199-471D-B8FE-CB01BA49376D}" type="presParOf" srcId="{3E115E63-6D87-4D24-92E3-DECEB3244438}" destId="{ECA0C96F-69B2-4661-9B37-303D7160CA81}" srcOrd="0" destOrd="0" presId="urn:microsoft.com/office/officeart/2005/8/layout/list1"/>
    <dgm:cxn modelId="{C86725AF-660E-4D42-8374-778618217C95}" type="presParOf" srcId="{3E115E63-6D87-4D24-92E3-DECEB3244438}" destId="{2DAEBAE4-D47A-4840-9B2E-30EC6AACC33E}" srcOrd="1" destOrd="0" presId="urn:microsoft.com/office/officeart/2005/8/layout/list1"/>
    <dgm:cxn modelId="{9F7A77C2-C75D-4351-AE94-950DF9E6165E}" type="presParOf" srcId="{C374FE0F-CCA2-43DF-9C3B-11208C31DD83}" destId="{537C88AA-F7A0-4E7B-864F-16E01376497F}" srcOrd="5" destOrd="0" presId="urn:microsoft.com/office/officeart/2005/8/layout/list1"/>
    <dgm:cxn modelId="{4EEDC866-E4FD-4D47-9846-4F19510B1E69}" type="presParOf" srcId="{C374FE0F-CCA2-43DF-9C3B-11208C31DD83}" destId="{F43547CE-EC0E-46A1-8E82-8FC76E8482CF}" srcOrd="6" destOrd="0" presId="urn:microsoft.com/office/officeart/2005/8/layout/list1"/>
    <dgm:cxn modelId="{3B854C44-867B-4932-85B9-10CEC503555D}" type="presParOf" srcId="{C374FE0F-CCA2-43DF-9C3B-11208C31DD83}" destId="{83DC8D40-46DF-4EC4-BED1-5BA71E117B35}" srcOrd="7" destOrd="0" presId="urn:microsoft.com/office/officeart/2005/8/layout/list1"/>
    <dgm:cxn modelId="{B53E4BD3-8DCE-4EF7-AC58-9346BC15F6A4}" type="presParOf" srcId="{C374FE0F-CCA2-43DF-9C3B-11208C31DD83}" destId="{4DD2D6D2-51C1-4E18-88AB-772820E56E6C}" srcOrd="8" destOrd="0" presId="urn:microsoft.com/office/officeart/2005/8/layout/list1"/>
    <dgm:cxn modelId="{42B27907-2743-48FA-95C9-A5E3083FBC6C}" type="presParOf" srcId="{4DD2D6D2-51C1-4E18-88AB-772820E56E6C}" destId="{0DBCE685-40ED-4409-90BB-5F7C88F8C55E}" srcOrd="0" destOrd="0" presId="urn:microsoft.com/office/officeart/2005/8/layout/list1"/>
    <dgm:cxn modelId="{D91DDDE5-D874-4B3C-B0DC-D7567E1798C1}" type="presParOf" srcId="{4DD2D6D2-51C1-4E18-88AB-772820E56E6C}" destId="{00821023-F530-43C9-90E3-3E929A04BF44}" srcOrd="1" destOrd="0" presId="urn:microsoft.com/office/officeart/2005/8/layout/list1"/>
    <dgm:cxn modelId="{F10536D6-838D-4344-9BBC-DC295A7CA8B9}" type="presParOf" srcId="{C374FE0F-CCA2-43DF-9C3B-11208C31DD83}" destId="{461D28F1-8466-4962-9166-C031FA17E983}" srcOrd="9" destOrd="0" presId="urn:microsoft.com/office/officeart/2005/8/layout/list1"/>
    <dgm:cxn modelId="{B64562CB-3F44-4656-AAAA-4907B3497D55}" type="presParOf" srcId="{C374FE0F-CCA2-43DF-9C3B-11208C31DD83}" destId="{40F9314F-D7B0-40CC-8A5A-CD43159A4FDB}" srcOrd="10" destOrd="0" presId="urn:microsoft.com/office/officeart/2005/8/layout/list1"/>
    <dgm:cxn modelId="{EBEC6B0F-0914-4403-B573-059D783AAD84}" type="presParOf" srcId="{C374FE0F-CCA2-43DF-9C3B-11208C31DD83}" destId="{A7FB1220-8A3E-4CE7-9863-E70108AD6B4B}" srcOrd="11" destOrd="0" presId="urn:microsoft.com/office/officeart/2005/8/layout/list1"/>
    <dgm:cxn modelId="{4AF84BA3-EE00-4805-9E45-843677774F14}" type="presParOf" srcId="{C374FE0F-CCA2-43DF-9C3B-11208C31DD83}" destId="{01B915EF-AFFE-48AA-91C5-A1CB81710514}" srcOrd="12" destOrd="0" presId="urn:microsoft.com/office/officeart/2005/8/layout/list1"/>
    <dgm:cxn modelId="{4098F734-86B8-4ECB-99F2-F326D81D563C}" type="presParOf" srcId="{01B915EF-AFFE-48AA-91C5-A1CB81710514}" destId="{02CF75FA-5ACC-47B9-B103-8A1291E00960}" srcOrd="0" destOrd="0" presId="urn:microsoft.com/office/officeart/2005/8/layout/list1"/>
    <dgm:cxn modelId="{1FAA8131-64A4-4B8F-B791-29B71682EBF9}" type="presParOf" srcId="{01B915EF-AFFE-48AA-91C5-A1CB81710514}" destId="{52541529-D054-4A99-ACD7-17A0DAC394D5}" srcOrd="1" destOrd="0" presId="urn:microsoft.com/office/officeart/2005/8/layout/list1"/>
    <dgm:cxn modelId="{793B61CA-C88E-424A-B9B9-6784BA2F75BA}" type="presParOf" srcId="{C374FE0F-CCA2-43DF-9C3B-11208C31DD83}" destId="{84A761C5-F5B6-42F8-AC86-4C190AE00303}" srcOrd="13" destOrd="0" presId="urn:microsoft.com/office/officeart/2005/8/layout/list1"/>
    <dgm:cxn modelId="{86A3DA0B-AC9B-4B22-B203-A93714969F77}" type="presParOf" srcId="{C374FE0F-CCA2-43DF-9C3B-11208C31DD83}" destId="{27FACD46-E5CB-4F1B-98FE-203AC90F352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67927-0830-4B69-BC68-128F5DBE95E8}">
      <dsp:nvSpPr>
        <dsp:cNvPr id="0" name=""/>
        <dsp:cNvSpPr/>
      </dsp:nvSpPr>
      <dsp:spPr>
        <a:xfrm>
          <a:off x="1273630" y="1518"/>
          <a:ext cx="2347554" cy="14085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(1) Stimulus perception preceded by cue clicks</a:t>
          </a:r>
          <a:endParaRPr lang="en-US" sz="2200" kern="1200" dirty="0"/>
        </a:p>
      </dsp:txBody>
      <dsp:txXfrm>
        <a:off x="1273630" y="1518"/>
        <a:ext cx="2347554" cy="1408532"/>
      </dsp:txXfrm>
    </dsp:sp>
    <dsp:sp modelId="{C9AC2415-9531-43C2-94AB-C894F343C356}">
      <dsp:nvSpPr>
        <dsp:cNvPr id="0" name=""/>
        <dsp:cNvSpPr/>
      </dsp:nvSpPr>
      <dsp:spPr>
        <a:xfrm>
          <a:off x="3846409" y="0"/>
          <a:ext cx="2347554" cy="140853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(2) Stimulus imagination preceded by cue clicks</a:t>
          </a:r>
          <a:endParaRPr lang="en-US" sz="2200" kern="1200" dirty="0"/>
        </a:p>
      </dsp:txBody>
      <dsp:txXfrm>
        <a:off x="3846409" y="0"/>
        <a:ext cx="2347554" cy="1408532"/>
      </dsp:txXfrm>
    </dsp:sp>
    <dsp:sp modelId="{2615B831-351E-4ADA-B98A-BCA22C37A545}">
      <dsp:nvSpPr>
        <dsp:cNvPr id="0" name=""/>
        <dsp:cNvSpPr/>
      </dsp:nvSpPr>
      <dsp:spPr>
        <a:xfrm>
          <a:off x="1273630" y="1644806"/>
          <a:ext cx="2347554" cy="14085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(3) Stimulus imagination without cue clicks</a:t>
          </a:r>
          <a:endParaRPr lang="en-US" sz="2200" kern="1200" dirty="0"/>
        </a:p>
      </dsp:txBody>
      <dsp:txXfrm>
        <a:off x="1273630" y="1644806"/>
        <a:ext cx="2347554" cy="1408532"/>
      </dsp:txXfrm>
    </dsp:sp>
    <dsp:sp modelId="{7D159702-E6FD-46B1-BEF3-D17704943027}">
      <dsp:nvSpPr>
        <dsp:cNvPr id="0" name=""/>
        <dsp:cNvSpPr/>
      </dsp:nvSpPr>
      <dsp:spPr>
        <a:xfrm>
          <a:off x="3855940" y="1644806"/>
          <a:ext cx="2347554" cy="140853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(4) Stimulus imagination without cue clicks, with feedback</a:t>
          </a:r>
          <a:endParaRPr lang="en-US" sz="2200" kern="1200" dirty="0"/>
        </a:p>
      </dsp:txBody>
      <dsp:txXfrm>
        <a:off x="3855940" y="1644806"/>
        <a:ext cx="2347554" cy="1408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71AD6-18FF-41D4-BA56-442FCDE3E20A}">
      <dsp:nvSpPr>
        <dsp:cNvPr id="0" name=""/>
        <dsp:cNvSpPr/>
      </dsp:nvSpPr>
      <dsp:spPr>
        <a:xfrm>
          <a:off x="628651" y="77969"/>
          <a:ext cx="887414" cy="887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8F425-9E0F-4550-B7F0-B2816BB1120E}">
      <dsp:nvSpPr>
        <dsp:cNvPr id="0" name=""/>
        <dsp:cNvSpPr/>
      </dsp:nvSpPr>
      <dsp:spPr>
        <a:xfrm>
          <a:off x="18061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1500" kern="1200" dirty="0"/>
            <a:t>EEG </a:t>
          </a:r>
          <a:r>
            <a:rPr lang="de-AT" sz="1500" kern="1200" dirty="0" err="1"/>
            <a:t>response</a:t>
          </a:r>
          <a:r>
            <a:rPr lang="de-AT" sz="1500" kern="1200" dirty="0"/>
            <a:t> </a:t>
          </a:r>
          <a:r>
            <a:rPr lang="de-AT" sz="1500" kern="1200" dirty="0" err="1"/>
            <a:t>investigated</a:t>
          </a:r>
          <a:r>
            <a:rPr lang="de-AT" sz="1500" kern="1200" dirty="0"/>
            <a:t> </a:t>
          </a:r>
          <a:r>
            <a:rPr lang="de-AT" sz="1500" kern="1200" dirty="0" err="1"/>
            <a:t>for</a:t>
          </a:r>
          <a:r>
            <a:rPr lang="de-AT" sz="1500" kern="1200" dirty="0"/>
            <a:t>:</a:t>
          </a:r>
          <a:endParaRPr lang="en-US" sz="1500" kern="1200" dirty="0"/>
        </a:p>
      </dsp:txBody>
      <dsp:txXfrm>
        <a:off x="18061" y="1079704"/>
        <a:ext cx="2535468" cy="380320"/>
      </dsp:txXfrm>
    </dsp:sp>
    <dsp:sp modelId="{7E6FDE1C-3417-4698-BE8A-D67D9D56C92C}">
      <dsp:nvSpPr>
        <dsp:cNvPr id="0" name=""/>
        <dsp:cNvSpPr/>
      </dsp:nvSpPr>
      <dsp:spPr>
        <a:xfrm>
          <a:off x="34389" y="1566324"/>
          <a:ext cx="2535468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 with lyrics vs. music without lyrics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 that is actually heard vs. music that is imagined</a:t>
          </a:r>
          <a:endParaRPr lang="en-US" sz="1400" kern="1200" dirty="0"/>
        </a:p>
      </dsp:txBody>
      <dsp:txXfrm>
        <a:off x="34389" y="1566324"/>
        <a:ext cx="2535468" cy="956109"/>
      </dsp:txXfrm>
    </dsp:sp>
    <dsp:sp modelId="{B98E4695-BC1B-4536-B2A2-1FFA53C04BDE}">
      <dsp:nvSpPr>
        <dsp:cNvPr id="0" name=""/>
        <dsp:cNvSpPr/>
      </dsp:nvSpPr>
      <dsp:spPr>
        <a:xfrm>
          <a:off x="3497406" y="178904"/>
          <a:ext cx="887414" cy="887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14A82-65E1-4BDF-A400-0A1B23136CBE}">
      <dsp:nvSpPr>
        <dsp:cNvPr id="0" name=""/>
        <dsp:cNvSpPr/>
      </dsp:nvSpPr>
      <dsp:spPr>
        <a:xfrm>
          <a:off x="2950127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Data used:</a:t>
          </a:r>
          <a:endParaRPr lang="en-US" sz="1500" kern="1200" dirty="0"/>
        </a:p>
      </dsp:txBody>
      <dsp:txXfrm>
        <a:off x="2950127" y="1079704"/>
        <a:ext cx="2535468" cy="380320"/>
      </dsp:txXfrm>
    </dsp:sp>
    <dsp:sp modelId="{5809BB28-406A-4B95-8B02-EDA5D02B21E0}">
      <dsp:nvSpPr>
        <dsp:cNvPr id="0" name=""/>
        <dsp:cNvSpPr/>
      </dsp:nvSpPr>
      <dsp:spPr>
        <a:xfrm>
          <a:off x="2918219" y="1570751"/>
          <a:ext cx="2529611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 1: Data from one participant for all pieces of music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 2: </a:t>
          </a:r>
          <a:r>
            <a:rPr lang="en-GB" sz="1400" b="0" i="0" kern="1200" dirty="0"/>
            <a:t>Data from all participants for the same piece of music</a:t>
          </a:r>
          <a:endParaRPr lang="en-US" sz="1400" kern="1200" dirty="0"/>
        </a:p>
      </dsp:txBody>
      <dsp:txXfrm>
        <a:off x="2918219" y="1570751"/>
        <a:ext cx="2529611" cy="956109"/>
      </dsp:txXfrm>
    </dsp:sp>
    <dsp:sp modelId="{E0EA4030-6629-41FB-A8D7-D657205ED7A7}">
      <dsp:nvSpPr>
        <dsp:cNvPr id="0" name=""/>
        <dsp:cNvSpPr/>
      </dsp:nvSpPr>
      <dsp:spPr>
        <a:xfrm>
          <a:off x="6196523" y="128765"/>
          <a:ext cx="887414" cy="88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83A1D-14A8-4C7F-A76B-787A72A81448}">
      <dsp:nvSpPr>
        <dsp:cNvPr id="0" name=""/>
        <dsp:cNvSpPr/>
      </dsp:nvSpPr>
      <dsp:spPr>
        <a:xfrm>
          <a:off x="5826439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Questions we asked:</a:t>
          </a:r>
          <a:endParaRPr lang="en-US" sz="1500" kern="1200" dirty="0"/>
        </a:p>
      </dsp:txBody>
      <dsp:txXfrm>
        <a:off x="5826439" y="1079704"/>
        <a:ext cx="2535468" cy="380320"/>
      </dsp:txXfrm>
    </dsp:sp>
    <dsp:sp modelId="{AF6F48C2-6460-428B-9806-8E466E93CCD4}">
      <dsp:nvSpPr>
        <dsp:cNvPr id="0" name=""/>
        <dsp:cNvSpPr/>
      </dsp:nvSpPr>
      <dsp:spPr>
        <a:xfrm>
          <a:off x="5799893" y="1553130"/>
          <a:ext cx="2535468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Can we train an AI to tell the difference?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Which classifier works better?</a:t>
          </a:r>
        </a:p>
      </dsp:txBody>
      <dsp:txXfrm>
        <a:off x="5799893" y="1553130"/>
        <a:ext cx="2535468" cy="9561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610A8-E1FA-4CD8-BD3A-E8F456AE57CA}">
      <dsp:nvSpPr>
        <dsp:cNvPr id="0" name=""/>
        <dsp:cNvSpPr/>
      </dsp:nvSpPr>
      <dsp:spPr>
        <a:xfrm rot="5400000">
          <a:off x="-174369" y="174520"/>
          <a:ext cx="1162466" cy="81372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Cleanup</a:t>
          </a:r>
          <a:endParaRPr lang="en-GB" sz="1800" kern="1200" dirty="0"/>
        </a:p>
      </dsp:txBody>
      <dsp:txXfrm rot="-5400000">
        <a:off x="1" y="407013"/>
        <a:ext cx="813726" cy="348740"/>
      </dsp:txXfrm>
    </dsp:sp>
    <dsp:sp modelId="{5D2AF93E-3CDE-4EFF-BEE6-56F25BE06FFF}">
      <dsp:nvSpPr>
        <dsp:cNvPr id="0" name=""/>
        <dsp:cNvSpPr/>
      </dsp:nvSpPr>
      <dsp:spPr>
        <a:xfrm rot="5400000">
          <a:off x="3543786" y="-2729909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Remove ambiguous EEG channels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Interpolate bad EEG channels</a:t>
          </a:r>
        </a:p>
      </dsp:txBody>
      <dsp:txXfrm rot="-5400000">
        <a:off x="813727" y="37035"/>
        <a:ext cx="6178838" cy="681833"/>
      </dsp:txXfrm>
    </dsp:sp>
    <dsp:sp modelId="{7E42A450-3804-490D-9EAF-2F2FAADCA779}">
      <dsp:nvSpPr>
        <dsp:cNvPr id="0" name=""/>
        <dsp:cNvSpPr/>
      </dsp:nvSpPr>
      <dsp:spPr>
        <a:xfrm rot="5400000">
          <a:off x="-174369" y="1135061"/>
          <a:ext cx="1162466" cy="81372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Filter</a:t>
          </a:r>
        </a:p>
      </dsp:txBody>
      <dsp:txXfrm rot="-5400000">
        <a:off x="1" y="1367554"/>
        <a:ext cx="813726" cy="348740"/>
      </dsp:txXfrm>
    </dsp:sp>
    <dsp:sp modelId="{46B88610-6527-4D3E-B4CB-2A3470A9E242}">
      <dsp:nvSpPr>
        <dsp:cNvPr id="0" name=""/>
        <dsp:cNvSpPr/>
      </dsp:nvSpPr>
      <dsp:spPr>
        <a:xfrm rot="5400000">
          <a:off x="3543786" y="-1769368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Apply a bandpass filter of 1 Hz – 40 Hz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 err="1"/>
            <a:t>Downsample</a:t>
          </a:r>
          <a:r>
            <a:rPr lang="en-GB" sz="2100" kern="1200" dirty="0"/>
            <a:t> from 512 Hz to 64 Hz</a:t>
          </a:r>
        </a:p>
      </dsp:txBody>
      <dsp:txXfrm rot="-5400000">
        <a:off x="813727" y="997576"/>
        <a:ext cx="6178838" cy="681833"/>
      </dsp:txXfrm>
    </dsp:sp>
    <dsp:sp modelId="{DAE7CC80-C7A9-43B7-A88B-CE378D9C5E84}">
      <dsp:nvSpPr>
        <dsp:cNvPr id="0" name=""/>
        <dsp:cNvSpPr/>
      </dsp:nvSpPr>
      <dsp:spPr>
        <a:xfrm rot="5400000">
          <a:off x="-174369" y="2095601"/>
          <a:ext cx="1162466" cy="8137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Other</a:t>
          </a:r>
        </a:p>
      </dsp:txBody>
      <dsp:txXfrm rot="-5400000">
        <a:off x="1" y="2328094"/>
        <a:ext cx="813726" cy="348740"/>
      </dsp:txXfrm>
    </dsp:sp>
    <dsp:sp modelId="{18A0EC9D-1529-40B8-9BFD-1956454D3A13}">
      <dsp:nvSpPr>
        <dsp:cNvPr id="0" name=""/>
        <dsp:cNvSpPr/>
      </dsp:nvSpPr>
      <dsp:spPr>
        <a:xfrm rot="5400000">
          <a:off x="3543786" y="-808828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Average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Chunk, shift events by 3 seconds and create epochs</a:t>
          </a:r>
        </a:p>
      </dsp:txBody>
      <dsp:txXfrm rot="-5400000">
        <a:off x="813727" y="1958116"/>
        <a:ext cx="6178838" cy="681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EB341-B1E6-4338-9452-F632D1E99BD8}">
      <dsp:nvSpPr>
        <dsp:cNvPr id="0" name=""/>
        <dsp:cNvSpPr/>
      </dsp:nvSpPr>
      <dsp:spPr>
        <a:xfrm>
          <a:off x="0" y="18949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support vector machine classifier, includes PCA, CSP and </a:t>
          </a:r>
          <a:r>
            <a:rPr lang="en-GB" sz="1400" kern="1200" dirty="0" err="1"/>
            <a:t>ScandardScalar</a:t>
          </a:r>
          <a:endParaRPr lang="en-GB" sz="1400" kern="1200" dirty="0"/>
        </a:p>
      </dsp:txBody>
      <dsp:txXfrm>
        <a:off x="0" y="189497"/>
        <a:ext cx="5102815" cy="667800"/>
      </dsp:txXfrm>
    </dsp:sp>
    <dsp:sp modelId="{0ABB2493-B6C0-450F-A0EC-6708845A6C7C}">
      <dsp:nvSpPr>
        <dsp:cNvPr id="0" name=""/>
        <dsp:cNvSpPr/>
      </dsp:nvSpPr>
      <dsp:spPr>
        <a:xfrm>
          <a:off x="255140" y="71417"/>
          <a:ext cx="3571970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SVC</a:t>
          </a:r>
        </a:p>
      </dsp:txBody>
      <dsp:txXfrm>
        <a:off x="266668" y="82945"/>
        <a:ext cx="3548914" cy="213104"/>
      </dsp:txXfrm>
    </dsp:sp>
    <dsp:sp modelId="{F43547CE-EC0E-46A1-8E82-8FC76E8482CF}">
      <dsp:nvSpPr>
        <dsp:cNvPr id="0" name=""/>
        <dsp:cNvSpPr/>
      </dsp:nvSpPr>
      <dsp:spPr>
        <a:xfrm>
          <a:off x="0" y="101857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linear discriminant analysis classifier, includes PCA, CSP and </a:t>
          </a:r>
          <a:r>
            <a:rPr lang="en-GB" sz="1400" kern="1200" dirty="0" err="1"/>
            <a:t>ScandardScalar</a:t>
          </a:r>
          <a:endParaRPr lang="en-GB" sz="1400" kern="1200" dirty="0"/>
        </a:p>
      </dsp:txBody>
      <dsp:txXfrm>
        <a:off x="0" y="1018577"/>
        <a:ext cx="5102815" cy="667800"/>
      </dsp:txXfrm>
    </dsp:sp>
    <dsp:sp modelId="{2DAEBAE4-D47A-4840-9B2E-30EC6AACC33E}">
      <dsp:nvSpPr>
        <dsp:cNvPr id="0" name=""/>
        <dsp:cNvSpPr/>
      </dsp:nvSpPr>
      <dsp:spPr>
        <a:xfrm>
          <a:off x="255140" y="900497"/>
          <a:ext cx="3571970" cy="2361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LDA</a:t>
          </a:r>
        </a:p>
      </dsp:txBody>
      <dsp:txXfrm>
        <a:off x="266668" y="912025"/>
        <a:ext cx="3548914" cy="213104"/>
      </dsp:txXfrm>
    </dsp:sp>
    <dsp:sp modelId="{40F9314F-D7B0-40CC-8A5A-CD43159A4FDB}">
      <dsp:nvSpPr>
        <dsp:cNvPr id="0" name=""/>
        <dsp:cNvSpPr/>
      </dsp:nvSpPr>
      <dsp:spPr>
        <a:xfrm>
          <a:off x="0" y="184765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support vector machine classifier, in conjunction with the Riemann metric</a:t>
          </a:r>
        </a:p>
      </dsp:txBody>
      <dsp:txXfrm>
        <a:off x="0" y="1847657"/>
        <a:ext cx="5102815" cy="667800"/>
      </dsp:txXfrm>
    </dsp:sp>
    <dsp:sp modelId="{00821023-F530-43C9-90E3-3E929A04BF44}">
      <dsp:nvSpPr>
        <dsp:cNvPr id="0" name=""/>
        <dsp:cNvSpPr/>
      </dsp:nvSpPr>
      <dsp:spPr>
        <a:xfrm>
          <a:off x="255140" y="1729577"/>
          <a:ext cx="3571970" cy="2361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Tangentspace</a:t>
          </a:r>
          <a:endParaRPr lang="en-GB" sz="1800" kern="1200" dirty="0"/>
        </a:p>
      </dsp:txBody>
      <dsp:txXfrm>
        <a:off x="266668" y="1741105"/>
        <a:ext cx="3548914" cy="213104"/>
      </dsp:txXfrm>
    </dsp:sp>
    <dsp:sp modelId="{27FACD46-E5CB-4F1B-98FE-203AC90F3525}">
      <dsp:nvSpPr>
        <dsp:cNvPr id="0" name=""/>
        <dsp:cNvSpPr/>
      </dsp:nvSpPr>
      <dsp:spPr>
        <a:xfrm>
          <a:off x="0" y="2699315"/>
          <a:ext cx="5102815" cy="46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classifier based on minimum distance to mean</a:t>
          </a:r>
        </a:p>
      </dsp:txBody>
      <dsp:txXfrm>
        <a:off x="0" y="2699315"/>
        <a:ext cx="5102815" cy="466200"/>
      </dsp:txXfrm>
    </dsp:sp>
    <dsp:sp modelId="{52541529-D054-4A99-ACD7-17A0DAC394D5}">
      <dsp:nvSpPr>
        <dsp:cNvPr id="0" name=""/>
        <dsp:cNvSpPr/>
      </dsp:nvSpPr>
      <dsp:spPr>
        <a:xfrm>
          <a:off x="255140" y="2558657"/>
          <a:ext cx="3571970" cy="236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MDM</a:t>
          </a:r>
        </a:p>
      </dsp:txBody>
      <dsp:txXfrm>
        <a:off x="266668" y="2570185"/>
        <a:ext cx="3548914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32F5-2608-E14A-18DB-E893C5FEC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7CA5C-B198-4929-5DD8-B1BD9F89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70788-0D3E-5C4D-B896-8DC67250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61C10-3568-67B0-CF56-B41D49B6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9A62-7BF5-41CD-7997-61FCA0C6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6109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117B-A498-52FC-F7DD-6B2A3B3E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E1A6F-2A9B-FCB9-381B-924B3B93B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FE36-3E1F-A9F9-3149-90A42A9C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A4B8F-55C4-B0E1-1E7C-028A212B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9D249-E53E-8598-0B57-AC4544DC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84265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E28F0-B47A-CCDD-BBF2-7157E0072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98639-241F-4862-BDBF-CD78A685F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04E0-EC38-A27E-6CEA-E776AE86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753DE-459C-5C69-78B8-E48AF4D1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2AE1B-D786-39BA-9544-564CBEA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02041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41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49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98D-D9BA-67D9-C8BE-4A87A2A3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DF8C-C228-4ACD-7733-48BA960CE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3100E-4BAB-BB80-9B28-4A9006E3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82687-F023-C5FD-2B2F-11CA1444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A0F7-A9D0-EDA6-0EBE-83C4EE8E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43009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0EF2-899A-E196-9049-31EEE33F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9AD50-F6F0-69B4-4388-5B7CB915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5B43-A39C-7997-19A7-0EC03BE4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C99-6BD4-E010-6B99-F14A003A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164E-40C7-B352-B56D-08E5119A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21238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1F54-9FE4-3E8F-6DB0-3E360A28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6A04-2156-0B88-2844-BCA0D4820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4C5FE-FCA4-D436-EE47-B0B750DDF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75DE6-786B-FF39-755E-D52ABCEF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9E327-E7CC-77B2-8664-79F53510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5C0C-0041-1D51-A416-75AD0ACE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3625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472D-1414-C978-A4D5-3F6F701F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59247-90B2-059D-09B2-665A6B1CE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206A-5703-BDC6-048E-3D2DF7AF1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D4C7E-39DA-7370-406D-D8B66F6B5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2A391-1E65-9129-D205-A1C2AE0C5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42D15-9AA1-8989-C6B5-FC774A5D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AE50B-6914-54BA-278A-0533FB9D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AA497-9818-F292-920D-28843FF7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3981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2874-1121-FED9-4277-019C5123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3C9-3C8B-D779-84B8-2DC58706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F2366-427B-A6C5-5D32-FFF8E5EC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7C7C2-CADC-9E9D-B233-C4E5332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0245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22BF5-20D1-A6E9-658B-224409FF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90E00-4AA0-3F50-D49B-5351C4F3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5381-5F76-ED7A-E3B2-DF8B49A8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2989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53E3-53A7-125D-792A-312FE237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36C7-34F0-FA92-FA11-B683433F1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95AF-FE27-56CC-CBC9-A5C5EF624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D9FB2-6B7F-A496-5883-3819459B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F8262-85A4-F0A3-B2AF-BE429884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73B3-758F-5C3A-54D8-BD0C8972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0441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EB3-B4AC-45EF-88C2-F105590E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0967B-7713-BF2F-61CA-8F04ECCC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D7B61-FF8B-F82A-C278-0036795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8B807-944E-CD86-3A28-6BE081A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B9D5C-5128-85DF-A408-6719C503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66401-2DDD-F9F8-0AC0-7E9AD49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3039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C6D25-351C-37B6-7E70-4C057B3F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C8EC-BECC-B5BA-4BC2-E1FC1E702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19AA-3569-8470-9270-BD0E964E2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3ABB0-0377-56C0-45C6-5C259E99F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2BBD-7BBC-79B7-6807-EFB40585B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45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0.png"/><Relationship Id="rId3" Type="http://schemas.openxmlformats.org/officeDocument/2006/relationships/slide" Target="slide27.xml"/><Relationship Id="rId7" Type="http://schemas.openxmlformats.org/officeDocument/2006/relationships/image" Target="../media/image250.png"/><Relationship Id="rId12" Type="http://schemas.openxmlformats.org/officeDocument/2006/relationships/slide" Target="slide3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8.xm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slide" Target="slide29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slide" Target="slide35.xml"/><Relationship Id="rId26" Type="http://schemas.openxmlformats.org/officeDocument/2006/relationships/image" Target="../media/image36.png"/><Relationship Id="rId21" Type="http://schemas.openxmlformats.org/officeDocument/2006/relationships/slide" Target="slide36.xml"/><Relationship Id="rId34" Type="http://schemas.openxmlformats.org/officeDocument/2006/relationships/image" Target="../media/image380.png"/><Relationship Id="rId7" Type="http://schemas.openxmlformats.org/officeDocument/2006/relationships/image" Target="../media/image290.png"/><Relationship Id="rId12" Type="http://schemas.openxmlformats.org/officeDocument/2006/relationships/slide" Target="slide33.xml"/><Relationship Id="rId17" Type="http://schemas.openxmlformats.org/officeDocument/2006/relationships/image" Target="../media/image33.png"/><Relationship Id="rId25" Type="http://schemas.openxmlformats.org/officeDocument/2006/relationships/image" Target="../media/image350.png"/><Relationship Id="rId33" Type="http://schemas.openxmlformats.org/officeDocument/2006/relationships/slide" Target="slide40.xml"/><Relationship Id="rId2" Type="http://schemas.openxmlformats.org/officeDocument/2006/relationships/image" Target="../media/image28.png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42.xml"/><Relationship Id="rId11" Type="http://schemas.openxmlformats.org/officeDocument/2006/relationships/image" Target="../media/image31.png"/><Relationship Id="rId24" Type="http://schemas.openxmlformats.org/officeDocument/2006/relationships/slide" Target="slide38.xml"/><Relationship Id="rId32" Type="http://schemas.openxmlformats.org/officeDocument/2006/relationships/image" Target="../media/image38.png"/><Relationship Id="rId37" Type="http://schemas.openxmlformats.org/officeDocument/2006/relationships/image" Target="../media/image390.png"/><Relationship Id="rId5" Type="http://schemas.openxmlformats.org/officeDocument/2006/relationships/image" Target="../media/image29.png"/><Relationship Id="rId15" Type="http://schemas.openxmlformats.org/officeDocument/2006/relationships/slide" Target="slide34.xml"/><Relationship Id="rId23" Type="http://schemas.openxmlformats.org/officeDocument/2006/relationships/image" Target="../media/image35.png"/><Relationship Id="rId28" Type="http://schemas.openxmlformats.org/officeDocument/2006/relationships/image" Target="../media/image360.png"/><Relationship Id="rId36" Type="http://schemas.openxmlformats.org/officeDocument/2006/relationships/slide" Target="slide41.xml"/><Relationship Id="rId10" Type="http://schemas.openxmlformats.org/officeDocument/2006/relationships/image" Target="../media/image300.png"/><Relationship Id="rId19" Type="http://schemas.openxmlformats.org/officeDocument/2006/relationships/image" Target="../media/image330.png"/><Relationship Id="rId31" Type="http://schemas.openxmlformats.org/officeDocument/2006/relationships/image" Target="../media/image370.png"/><Relationship Id="rId4" Type="http://schemas.openxmlformats.org/officeDocument/2006/relationships/image" Target="../media/image280.png"/><Relationship Id="rId9" Type="http://schemas.openxmlformats.org/officeDocument/2006/relationships/slide" Target="slide43.xml"/><Relationship Id="rId14" Type="http://schemas.openxmlformats.org/officeDocument/2006/relationships/image" Target="../media/image32.png"/><Relationship Id="rId22" Type="http://schemas.openxmlformats.org/officeDocument/2006/relationships/image" Target="../media/image340.png"/><Relationship Id="rId27" Type="http://schemas.openxmlformats.org/officeDocument/2006/relationships/slide" Target="slide37.xml"/><Relationship Id="rId30" Type="http://schemas.openxmlformats.org/officeDocument/2006/relationships/slide" Target="slide39.xml"/><Relationship Id="rId35" Type="http://schemas.openxmlformats.org/officeDocument/2006/relationships/image" Target="../media/image39.png"/><Relationship Id="rId8" Type="http://schemas.openxmlformats.org/officeDocument/2006/relationships/image" Target="../media/image30.png"/><Relationship Id="rId3" Type="http://schemas.openxmlformats.org/officeDocument/2006/relationships/slide" Target="slide3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0.png"/><Relationship Id="rId18" Type="http://schemas.openxmlformats.org/officeDocument/2006/relationships/slide" Target="slide50.xml"/><Relationship Id="rId26" Type="http://schemas.openxmlformats.org/officeDocument/2006/relationships/image" Target="../media/image48.png"/><Relationship Id="rId21" Type="http://schemas.openxmlformats.org/officeDocument/2006/relationships/slide" Target="slide51.xml"/><Relationship Id="rId34" Type="http://schemas.openxmlformats.org/officeDocument/2006/relationships/image" Target="../media/image501.png"/><Relationship Id="rId7" Type="http://schemas.openxmlformats.org/officeDocument/2006/relationships/image" Target="../media/image410.png"/><Relationship Id="rId12" Type="http://schemas.openxmlformats.org/officeDocument/2006/relationships/slide" Target="slide48.xml"/><Relationship Id="rId17" Type="http://schemas.openxmlformats.org/officeDocument/2006/relationships/image" Target="../media/image45.png"/><Relationship Id="rId25" Type="http://schemas.openxmlformats.org/officeDocument/2006/relationships/image" Target="../media/image470.png"/><Relationship Id="rId33" Type="http://schemas.openxmlformats.org/officeDocument/2006/relationships/slide" Target="slide55.xml"/><Relationship Id="rId2" Type="http://schemas.openxmlformats.org/officeDocument/2006/relationships/image" Target="../media/image40.png"/><Relationship Id="rId16" Type="http://schemas.openxmlformats.org/officeDocument/2006/relationships/image" Target="../media/image440.png"/><Relationship Id="rId20" Type="http://schemas.openxmlformats.org/officeDocument/2006/relationships/image" Target="../media/image46.png"/><Relationship Id="rId29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46.xml"/><Relationship Id="rId11" Type="http://schemas.openxmlformats.org/officeDocument/2006/relationships/image" Target="../media/image43.png"/><Relationship Id="rId24" Type="http://schemas.openxmlformats.org/officeDocument/2006/relationships/slide" Target="slide52.xml"/><Relationship Id="rId32" Type="http://schemas.openxmlformats.org/officeDocument/2006/relationships/image" Target="../media/image50.png"/><Relationship Id="rId37" Type="http://schemas.openxmlformats.org/officeDocument/2006/relationships/image" Target="../media/image510.png"/><Relationship Id="rId5" Type="http://schemas.openxmlformats.org/officeDocument/2006/relationships/image" Target="../media/image41.png"/><Relationship Id="rId15" Type="http://schemas.openxmlformats.org/officeDocument/2006/relationships/slide" Target="slide49.xml"/><Relationship Id="rId23" Type="http://schemas.openxmlformats.org/officeDocument/2006/relationships/image" Target="../media/image47.png"/><Relationship Id="rId28" Type="http://schemas.openxmlformats.org/officeDocument/2006/relationships/image" Target="../media/image480.png"/><Relationship Id="rId36" Type="http://schemas.openxmlformats.org/officeDocument/2006/relationships/slide" Target="slide56.xml"/><Relationship Id="rId10" Type="http://schemas.openxmlformats.org/officeDocument/2006/relationships/image" Target="../media/image420.png"/><Relationship Id="rId19" Type="http://schemas.openxmlformats.org/officeDocument/2006/relationships/image" Target="../media/image451.png"/><Relationship Id="rId31" Type="http://schemas.openxmlformats.org/officeDocument/2006/relationships/image" Target="../media/image490.png"/><Relationship Id="rId4" Type="http://schemas.openxmlformats.org/officeDocument/2006/relationships/image" Target="../media/image400.png"/><Relationship Id="rId9" Type="http://schemas.openxmlformats.org/officeDocument/2006/relationships/slide" Target="slide47.xml"/><Relationship Id="rId14" Type="http://schemas.openxmlformats.org/officeDocument/2006/relationships/image" Target="../media/image44.png"/><Relationship Id="rId22" Type="http://schemas.openxmlformats.org/officeDocument/2006/relationships/image" Target="../media/image460.png"/><Relationship Id="rId27" Type="http://schemas.openxmlformats.org/officeDocument/2006/relationships/slide" Target="slide53.xml"/><Relationship Id="rId30" Type="http://schemas.openxmlformats.org/officeDocument/2006/relationships/slide" Target="slide54.xml"/><Relationship Id="rId35" Type="http://schemas.openxmlformats.org/officeDocument/2006/relationships/image" Target="../media/image51.png"/><Relationship Id="rId8" Type="http://schemas.openxmlformats.org/officeDocument/2006/relationships/image" Target="../media/image42.png"/><Relationship Id="rId3" Type="http://schemas.openxmlformats.org/officeDocument/2006/relationships/slide" Target="slide45.xml"/></Relationships>
</file>

<file path=ppt/slides/_rels/slide2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50.png"/><Relationship Id="rId18" Type="http://schemas.openxmlformats.org/officeDocument/2006/relationships/slide" Target="slide63.xml"/><Relationship Id="rId26" Type="http://schemas.openxmlformats.org/officeDocument/2006/relationships/image" Target="../media/image60.png"/><Relationship Id="rId21" Type="http://schemas.openxmlformats.org/officeDocument/2006/relationships/slide" Target="slide64.xml"/><Relationship Id="rId34" Type="http://schemas.openxmlformats.org/officeDocument/2006/relationships/image" Target="../media/image620.png"/><Relationship Id="rId7" Type="http://schemas.openxmlformats.org/officeDocument/2006/relationships/image" Target="../media/image530.png"/><Relationship Id="rId12" Type="http://schemas.openxmlformats.org/officeDocument/2006/relationships/slide" Target="slide61.xml"/><Relationship Id="rId17" Type="http://schemas.openxmlformats.org/officeDocument/2006/relationships/image" Target="../media/image57.png"/><Relationship Id="rId25" Type="http://schemas.openxmlformats.org/officeDocument/2006/relationships/image" Target="../media/image590.png"/><Relationship Id="rId33" Type="http://schemas.openxmlformats.org/officeDocument/2006/relationships/slide" Target="slide68.xml"/><Relationship Id="rId2" Type="http://schemas.openxmlformats.org/officeDocument/2006/relationships/image" Target="../media/image52.png"/><Relationship Id="rId16" Type="http://schemas.openxmlformats.org/officeDocument/2006/relationships/image" Target="../media/image560.png"/><Relationship Id="rId20" Type="http://schemas.openxmlformats.org/officeDocument/2006/relationships/image" Target="../media/image58.png"/><Relationship Id="rId29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59.xml"/><Relationship Id="rId11" Type="http://schemas.openxmlformats.org/officeDocument/2006/relationships/image" Target="../media/image55.png"/><Relationship Id="rId24" Type="http://schemas.openxmlformats.org/officeDocument/2006/relationships/slide" Target="slide65.xml"/><Relationship Id="rId32" Type="http://schemas.openxmlformats.org/officeDocument/2006/relationships/image" Target="../media/image62.png"/><Relationship Id="rId37" Type="http://schemas.openxmlformats.org/officeDocument/2006/relationships/image" Target="../media/image630.png"/><Relationship Id="rId5" Type="http://schemas.openxmlformats.org/officeDocument/2006/relationships/image" Target="../media/image53.png"/><Relationship Id="rId15" Type="http://schemas.openxmlformats.org/officeDocument/2006/relationships/slide" Target="slide62.xml"/><Relationship Id="rId23" Type="http://schemas.openxmlformats.org/officeDocument/2006/relationships/image" Target="../media/image59.png"/><Relationship Id="rId28" Type="http://schemas.openxmlformats.org/officeDocument/2006/relationships/image" Target="../media/image600.png"/><Relationship Id="rId36" Type="http://schemas.openxmlformats.org/officeDocument/2006/relationships/slide" Target="slide69.xml"/><Relationship Id="rId10" Type="http://schemas.openxmlformats.org/officeDocument/2006/relationships/image" Target="../media/image540.png"/><Relationship Id="rId19" Type="http://schemas.openxmlformats.org/officeDocument/2006/relationships/image" Target="../media/image570.png"/><Relationship Id="rId31" Type="http://schemas.openxmlformats.org/officeDocument/2006/relationships/image" Target="../media/image610.png"/><Relationship Id="rId4" Type="http://schemas.openxmlformats.org/officeDocument/2006/relationships/image" Target="../media/image520.png"/><Relationship Id="rId9" Type="http://schemas.openxmlformats.org/officeDocument/2006/relationships/slide" Target="slide60.xml"/><Relationship Id="rId14" Type="http://schemas.openxmlformats.org/officeDocument/2006/relationships/image" Target="../media/image56.png"/><Relationship Id="rId22" Type="http://schemas.openxmlformats.org/officeDocument/2006/relationships/image" Target="../media/image580.png"/><Relationship Id="rId27" Type="http://schemas.openxmlformats.org/officeDocument/2006/relationships/slide" Target="slide66.xml"/><Relationship Id="rId30" Type="http://schemas.openxmlformats.org/officeDocument/2006/relationships/slide" Target="slide67.xml"/><Relationship Id="rId35" Type="http://schemas.openxmlformats.org/officeDocument/2006/relationships/image" Target="../media/image63.png"/><Relationship Id="rId8" Type="http://schemas.openxmlformats.org/officeDocument/2006/relationships/image" Target="../media/image54.png"/><Relationship Id="rId3" Type="http://schemas.openxmlformats.org/officeDocument/2006/relationships/slide" Target="slide5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stober/openmiir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0.png"/><Relationship Id="rId5" Type="http://schemas.openxmlformats.org/officeDocument/2006/relationships/slide" Target="slide19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880.png"/><Relationship Id="rId4" Type="http://schemas.openxmlformats.org/officeDocument/2006/relationships/slide" Target="slide20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80.png"/><Relationship Id="rId5" Type="http://schemas.openxmlformats.org/officeDocument/2006/relationships/slide" Target="slide20.xml"/><Relationship Id="rId4" Type="http://schemas.openxmlformats.org/officeDocument/2006/relationships/image" Target="../media/image8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20.png"/><Relationship Id="rId4" Type="http://schemas.openxmlformats.org/officeDocument/2006/relationships/slide" Target="slide2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20.png"/><Relationship Id="rId5" Type="http://schemas.openxmlformats.org/officeDocument/2006/relationships/slide" Target="slide21.xml"/><Relationship Id="rId4" Type="http://schemas.openxmlformats.org/officeDocument/2006/relationships/image" Target="../media/image10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598457" y="645242"/>
            <a:ext cx="3065480" cy="2166835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/>
              <a:t>Music and the mind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598459" y="2627987"/>
            <a:ext cx="3065478" cy="860898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500" dirty="0" err="1"/>
              <a:t>project</a:t>
            </a:r>
            <a:r>
              <a:rPr lang="de-AT" sz="1500" dirty="0"/>
              <a:t> </a:t>
            </a:r>
            <a:r>
              <a:rPr lang="de-AT" sz="1500" dirty="0" err="1"/>
              <a:t>presentation</a:t>
            </a:r>
            <a:r>
              <a:rPr lang="de-AT" sz="1500" dirty="0"/>
              <a:t> </a:t>
            </a:r>
            <a:r>
              <a:rPr lang="de-AT" sz="1500" dirty="0" err="1"/>
              <a:t>group</a:t>
            </a:r>
            <a:r>
              <a:rPr lang="de-AT" sz="1500" dirty="0"/>
              <a:t> 3</a:t>
            </a:r>
          </a:p>
        </p:txBody>
      </p:sp>
      <p:pic>
        <p:nvPicPr>
          <p:cNvPr id="57" name="Picture 56" descr="Top view of maracas, organ, guitar, and drum sticks on a wooden surface">
            <a:extLst>
              <a:ext uri="{FF2B5EF4-FFF2-40B4-BE49-F238E27FC236}">
                <a16:creationId xmlns:a16="http://schemas.microsoft.com/office/drawing/2014/main" id="{344A9BB1-0889-9120-589D-D4F93E1D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" r="29641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B56922-FE49-E295-706D-161DF312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53" y="298847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- raw.info for subject ‘P01’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788C1-16A0-6536-38E8-86A6C4A2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9" y="469262"/>
            <a:ext cx="3643645" cy="40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 writing on music sheet">
            <a:extLst>
              <a:ext uri="{FF2B5EF4-FFF2-40B4-BE49-F238E27FC236}">
                <a16:creationId xmlns:a16="http://schemas.microsoft.com/office/drawing/2014/main" id="{60547560-1AB7-B4B8-8B1E-B6DF0277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1" b="3449"/>
          <a:stretch/>
        </p:blipFill>
        <p:spPr>
          <a:xfrm>
            <a:off x="-2286" y="0"/>
            <a:ext cx="9143999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EF8594-90F3-3C5F-A089-8332B248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44162"/>
            <a:ext cx="7543800" cy="14115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5400" b="1" dirty="0"/>
              <a:t>Our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A9456-1E2D-5A1A-51C4-94E9B6912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14" y="3487799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5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97015-215C-FA82-DCFD-9A312E59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– research questions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398984"/>
            <a:ext cx="7818120" cy="13716"/>
          </a:xfrm>
          <a:custGeom>
            <a:avLst/>
            <a:gdLst>
              <a:gd name="connsiteX0" fmla="*/ 0 w 7818120"/>
              <a:gd name="connsiteY0" fmla="*/ 0 h 13716"/>
              <a:gd name="connsiteX1" fmla="*/ 416966 w 7818120"/>
              <a:gd name="connsiteY1" fmla="*/ 0 h 13716"/>
              <a:gd name="connsiteX2" fmla="*/ 1146658 w 7818120"/>
              <a:gd name="connsiteY2" fmla="*/ 0 h 13716"/>
              <a:gd name="connsiteX3" fmla="*/ 1563624 w 7818120"/>
              <a:gd name="connsiteY3" fmla="*/ 0 h 13716"/>
              <a:gd name="connsiteX4" fmla="*/ 2136953 w 7818120"/>
              <a:gd name="connsiteY4" fmla="*/ 0 h 13716"/>
              <a:gd name="connsiteX5" fmla="*/ 2944825 w 7818120"/>
              <a:gd name="connsiteY5" fmla="*/ 0 h 13716"/>
              <a:gd name="connsiteX6" fmla="*/ 3596335 w 7818120"/>
              <a:gd name="connsiteY6" fmla="*/ 0 h 13716"/>
              <a:gd name="connsiteX7" fmla="*/ 4326026 w 7818120"/>
              <a:gd name="connsiteY7" fmla="*/ 0 h 13716"/>
              <a:gd name="connsiteX8" fmla="*/ 4899355 w 7818120"/>
              <a:gd name="connsiteY8" fmla="*/ 0 h 13716"/>
              <a:gd name="connsiteX9" fmla="*/ 5550865 w 7818120"/>
              <a:gd name="connsiteY9" fmla="*/ 0 h 13716"/>
              <a:gd name="connsiteX10" fmla="*/ 6358738 w 7818120"/>
              <a:gd name="connsiteY10" fmla="*/ 0 h 13716"/>
              <a:gd name="connsiteX11" fmla="*/ 6853885 w 7818120"/>
              <a:gd name="connsiteY11" fmla="*/ 0 h 13716"/>
              <a:gd name="connsiteX12" fmla="*/ 7818120 w 7818120"/>
              <a:gd name="connsiteY12" fmla="*/ 0 h 13716"/>
              <a:gd name="connsiteX13" fmla="*/ 7818120 w 7818120"/>
              <a:gd name="connsiteY13" fmla="*/ 13716 h 13716"/>
              <a:gd name="connsiteX14" fmla="*/ 7244791 w 7818120"/>
              <a:gd name="connsiteY14" fmla="*/ 13716 h 13716"/>
              <a:gd name="connsiteX15" fmla="*/ 6827825 w 7818120"/>
              <a:gd name="connsiteY15" fmla="*/ 13716 h 13716"/>
              <a:gd name="connsiteX16" fmla="*/ 6176315 w 7818120"/>
              <a:gd name="connsiteY16" fmla="*/ 13716 h 13716"/>
              <a:gd name="connsiteX17" fmla="*/ 5681167 w 7818120"/>
              <a:gd name="connsiteY17" fmla="*/ 13716 h 13716"/>
              <a:gd name="connsiteX18" fmla="*/ 5029657 w 7818120"/>
              <a:gd name="connsiteY18" fmla="*/ 13716 h 13716"/>
              <a:gd name="connsiteX19" fmla="*/ 4378147 w 7818120"/>
              <a:gd name="connsiteY19" fmla="*/ 13716 h 13716"/>
              <a:gd name="connsiteX20" fmla="*/ 3726637 w 7818120"/>
              <a:gd name="connsiteY20" fmla="*/ 13716 h 13716"/>
              <a:gd name="connsiteX21" fmla="*/ 3075127 w 7818120"/>
              <a:gd name="connsiteY21" fmla="*/ 13716 h 13716"/>
              <a:gd name="connsiteX22" fmla="*/ 2501798 w 7818120"/>
              <a:gd name="connsiteY22" fmla="*/ 13716 h 13716"/>
              <a:gd name="connsiteX23" fmla="*/ 1772107 w 7818120"/>
              <a:gd name="connsiteY23" fmla="*/ 13716 h 13716"/>
              <a:gd name="connsiteX24" fmla="*/ 1120597 w 7818120"/>
              <a:gd name="connsiteY24" fmla="*/ 13716 h 13716"/>
              <a:gd name="connsiteX25" fmla="*/ 0 w 7818120"/>
              <a:gd name="connsiteY25" fmla="*/ 13716 h 13716"/>
              <a:gd name="connsiteX26" fmla="*/ 0 w 7818120"/>
              <a:gd name="connsiteY26" fmla="*/ 0 h 13716"/>
              <a:gd name="connsiteX0" fmla="*/ 0 w 7818120"/>
              <a:gd name="connsiteY0" fmla="*/ 0 h 13716"/>
              <a:gd name="connsiteX1" fmla="*/ 573329 w 7818120"/>
              <a:gd name="connsiteY1" fmla="*/ 0 h 13716"/>
              <a:gd name="connsiteX2" fmla="*/ 990295 w 7818120"/>
              <a:gd name="connsiteY2" fmla="*/ 0 h 13716"/>
              <a:gd name="connsiteX3" fmla="*/ 1394232 w 7818120"/>
              <a:gd name="connsiteY3" fmla="*/ 0 h 13716"/>
              <a:gd name="connsiteX4" fmla="*/ 1798168 w 7818120"/>
              <a:gd name="connsiteY4" fmla="*/ 0 h 13716"/>
              <a:gd name="connsiteX5" fmla="*/ 2371496 w 7818120"/>
              <a:gd name="connsiteY5" fmla="*/ 0 h 13716"/>
              <a:gd name="connsiteX6" fmla="*/ 2944825 w 7818120"/>
              <a:gd name="connsiteY6" fmla="*/ 0 h 13716"/>
              <a:gd name="connsiteX7" fmla="*/ 3752698 w 7818120"/>
              <a:gd name="connsiteY7" fmla="*/ 0 h 13716"/>
              <a:gd name="connsiteX8" fmla="*/ 4247845 w 7818120"/>
              <a:gd name="connsiteY8" fmla="*/ 0 h 13716"/>
              <a:gd name="connsiteX9" fmla="*/ 5055718 w 7818120"/>
              <a:gd name="connsiteY9" fmla="*/ 0 h 13716"/>
              <a:gd name="connsiteX10" fmla="*/ 5863590 w 7818120"/>
              <a:gd name="connsiteY10" fmla="*/ 0 h 13716"/>
              <a:gd name="connsiteX11" fmla="*/ 6515100 w 7818120"/>
              <a:gd name="connsiteY11" fmla="*/ 0 h 13716"/>
              <a:gd name="connsiteX12" fmla="*/ 7818120 w 7818120"/>
              <a:gd name="connsiteY12" fmla="*/ 0 h 13716"/>
              <a:gd name="connsiteX13" fmla="*/ 7818120 w 7818120"/>
              <a:gd name="connsiteY13" fmla="*/ 13716 h 13716"/>
              <a:gd name="connsiteX14" fmla="*/ 7401154 w 7818120"/>
              <a:gd name="connsiteY14" fmla="*/ 13716 h 13716"/>
              <a:gd name="connsiteX15" fmla="*/ 6593281 w 7818120"/>
              <a:gd name="connsiteY15" fmla="*/ 13716 h 13716"/>
              <a:gd name="connsiteX16" fmla="*/ 6098134 w 7818120"/>
              <a:gd name="connsiteY16" fmla="*/ 13716 h 13716"/>
              <a:gd name="connsiteX17" fmla="*/ 5446624 w 7818120"/>
              <a:gd name="connsiteY17" fmla="*/ 13716 h 13716"/>
              <a:gd name="connsiteX18" fmla="*/ 4638751 w 7818120"/>
              <a:gd name="connsiteY18" fmla="*/ 13716 h 13716"/>
              <a:gd name="connsiteX19" fmla="*/ 3987241 w 7818120"/>
              <a:gd name="connsiteY19" fmla="*/ 13716 h 13716"/>
              <a:gd name="connsiteX20" fmla="*/ 3570275 w 7818120"/>
              <a:gd name="connsiteY20" fmla="*/ 13716 h 13716"/>
              <a:gd name="connsiteX21" fmla="*/ 3075127 w 7818120"/>
              <a:gd name="connsiteY21" fmla="*/ 13716 h 13716"/>
              <a:gd name="connsiteX22" fmla="*/ 2267255 w 7818120"/>
              <a:gd name="connsiteY22" fmla="*/ 13716 h 13716"/>
              <a:gd name="connsiteX23" fmla="*/ 1615745 w 7818120"/>
              <a:gd name="connsiteY23" fmla="*/ 13716 h 13716"/>
              <a:gd name="connsiteX24" fmla="*/ 1120597 w 7818120"/>
              <a:gd name="connsiteY24" fmla="*/ 13716 h 13716"/>
              <a:gd name="connsiteX25" fmla="*/ 0 w 7818120"/>
              <a:gd name="connsiteY25" fmla="*/ 13716 h 13716"/>
              <a:gd name="connsiteX26" fmla="*/ 0 w 7818120"/>
              <a:gd name="connsiteY2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3716" fill="none" extrusionOk="0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249" y="3138"/>
                  <a:pt x="7818107" y="8565"/>
                  <a:pt x="7818120" y="13716"/>
                </a:cubicBezTo>
                <a:cubicBezTo>
                  <a:pt x="7701883" y="-38533"/>
                  <a:pt x="7395843" y="3865"/>
                  <a:pt x="7244791" y="13716"/>
                </a:cubicBezTo>
                <a:cubicBezTo>
                  <a:pt x="7088282" y="9835"/>
                  <a:pt x="6958165" y="16330"/>
                  <a:pt x="6827825" y="13716"/>
                </a:cubicBezTo>
                <a:cubicBezTo>
                  <a:pt x="6715653" y="-7377"/>
                  <a:pt x="6356779" y="28552"/>
                  <a:pt x="6176315" y="13716"/>
                </a:cubicBezTo>
                <a:cubicBezTo>
                  <a:pt x="6015772" y="-9504"/>
                  <a:pt x="5852284" y="-4528"/>
                  <a:pt x="5681167" y="13716"/>
                </a:cubicBezTo>
                <a:cubicBezTo>
                  <a:pt x="5508148" y="43447"/>
                  <a:pt x="5305363" y="-11419"/>
                  <a:pt x="5029657" y="13716"/>
                </a:cubicBezTo>
                <a:cubicBezTo>
                  <a:pt x="4760375" y="42218"/>
                  <a:pt x="4637400" y="31106"/>
                  <a:pt x="4378147" y="13716"/>
                </a:cubicBezTo>
                <a:cubicBezTo>
                  <a:pt x="4094943" y="3471"/>
                  <a:pt x="4037303" y="22996"/>
                  <a:pt x="3726637" y="13716"/>
                </a:cubicBezTo>
                <a:cubicBezTo>
                  <a:pt x="3400340" y="-7031"/>
                  <a:pt x="3320728" y="56486"/>
                  <a:pt x="3075127" y="13716"/>
                </a:cubicBezTo>
                <a:cubicBezTo>
                  <a:pt x="2809301" y="-30329"/>
                  <a:pt x="2702630" y="11905"/>
                  <a:pt x="2501798" y="13716"/>
                </a:cubicBezTo>
                <a:cubicBezTo>
                  <a:pt x="2308686" y="16179"/>
                  <a:pt x="2079466" y="978"/>
                  <a:pt x="1772107" y="13716"/>
                </a:cubicBezTo>
                <a:cubicBezTo>
                  <a:pt x="1420202" y="42492"/>
                  <a:pt x="1431765" y="24341"/>
                  <a:pt x="1120597" y="13716"/>
                </a:cubicBezTo>
                <a:cubicBezTo>
                  <a:pt x="791266" y="27035"/>
                  <a:pt x="235945" y="77750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7818120" h="13716" stroke="0" extrusionOk="0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7779" y="6351"/>
                  <a:pt x="7818443" y="9419"/>
                  <a:pt x="7818120" y="13716"/>
                </a:cubicBezTo>
                <a:cubicBezTo>
                  <a:pt x="7615777" y="-5643"/>
                  <a:pt x="7527543" y="-10322"/>
                  <a:pt x="7401154" y="13716"/>
                </a:cubicBezTo>
                <a:cubicBezTo>
                  <a:pt x="7322611" y="43324"/>
                  <a:pt x="6964426" y="-29538"/>
                  <a:pt x="6593281" y="13716"/>
                </a:cubicBezTo>
                <a:cubicBezTo>
                  <a:pt x="6260055" y="29261"/>
                  <a:pt x="6287545" y="-8535"/>
                  <a:pt x="6098134" y="13716"/>
                </a:cubicBezTo>
                <a:cubicBezTo>
                  <a:pt x="5900337" y="10423"/>
                  <a:pt x="5605990" y="68049"/>
                  <a:pt x="5446624" y="13716"/>
                </a:cubicBezTo>
                <a:cubicBezTo>
                  <a:pt x="5244167" y="-27676"/>
                  <a:pt x="4914971" y="-38930"/>
                  <a:pt x="4638751" y="13716"/>
                </a:cubicBezTo>
                <a:cubicBezTo>
                  <a:pt x="4353273" y="3808"/>
                  <a:pt x="4297533" y="9304"/>
                  <a:pt x="3987241" y="13716"/>
                </a:cubicBezTo>
                <a:cubicBezTo>
                  <a:pt x="3687723" y="37304"/>
                  <a:pt x="3776181" y="25467"/>
                  <a:pt x="3570275" y="13716"/>
                </a:cubicBezTo>
                <a:cubicBezTo>
                  <a:pt x="3396160" y="5677"/>
                  <a:pt x="3285909" y="43738"/>
                  <a:pt x="3075127" y="13716"/>
                </a:cubicBezTo>
                <a:cubicBezTo>
                  <a:pt x="2869474" y="36940"/>
                  <a:pt x="2676329" y="400"/>
                  <a:pt x="2267255" y="13716"/>
                </a:cubicBezTo>
                <a:cubicBezTo>
                  <a:pt x="1866401" y="19960"/>
                  <a:pt x="1882987" y="21124"/>
                  <a:pt x="1615745" y="13716"/>
                </a:cubicBezTo>
                <a:cubicBezTo>
                  <a:pt x="1346085" y="8807"/>
                  <a:pt x="1323312" y="7820"/>
                  <a:pt x="1120597" y="13716"/>
                </a:cubicBezTo>
                <a:cubicBezTo>
                  <a:pt x="940237" y="-65547"/>
                  <a:pt x="569386" y="23019"/>
                  <a:pt x="0" y="13716"/>
                </a:cubicBezTo>
                <a:cubicBezTo>
                  <a:pt x="794" y="8095"/>
                  <a:pt x="29" y="5295"/>
                  <a:pt x="0" y="0"/>
                </a:cubicBezTo>
                <a:close/>
              </a:path>
              <a:path w="7818120" h="13716" fill="none" stroke="0" extrusionOk="0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8044" y="2812"/>
                  <a:pt x="7817504" y="9122"/>
                  <a:pt x="7818120" y="13716"/>
                </a:cubicBezTo>
                <a:cubicBezTo>
                  <a:pt x="7693944" y="-8187"/>
                  <a:pt x="7376376" y="-11249"/>
                  <a:pt x="7244791" y="13716"/>
                </a:cubicBezTo>
                <a:cubicBezTo>
                  <a:pt x="7100086" y="-10289"/>
                  <a:pt x="6942350" y="30849"/>
                  <a:pt x="6827825" y="13716"/>
                </a:cubicBezTo>
                <a:cubicBezTo>
                  <a:pt x="6691364" y="23301"/>
                  <a:pt x="6342432" y="32760"/>
                  <a:pt x="6176315" y="13716"/>
                </a:cubicBezTo>
                <a:cubicBezTo>
                  <a:pt x="6012855" y="23946"/>
                  <a:pt x="5862931" y="-5523"/>
                  <a:pt x="5681167" y="13716"/>
                </a:cubicBezTo>
                <a:cubicBezTo>
                  <a:pt x="5485664" y="67025"/>
                  <a:pt x="5296023" y="-3294"/>
                  <a:pt x="5029657" y="13716"/>
                </a:cubicBezTo>
                <a:cubicBezTo>
                  <a:pt x="4753680" y="44474"/>
                  <a:pt x="4640335" y="33934"/>
                  <a:pt x="4378147" y="13716"/>
                </a:cubicBezTo>
                <a:cubicBezTo>
                  <a:pt x="4103046" y="-9109"/>
                  <a:pt x="4022480" y="39276"/>
                  <a:pt x="3726637" y="13716"/>
                </a:cubicBezTo>
                <a:cubicBezTo>
                  <a:pt x="3429109" y="-1096"/>
                  <a:pt x="3316488" y="56843"/>
                  <a:pt x="3075127" y="13716"/>
                </a:cubicBezTo>
                <a:cubicBezTo>
                  <a:pt x="2821014" y="1521"/>
                  <a:pt x="2665050" y="-15835"/>
                  <a:pt x="2501798" y="13716"/>
                </a:cubicBezTo>
                <a:cubicBezTo>
                  <a:pt x="2343345" y="24822"/>
                  <a:pt x="2120041" y="-54999"/>
                  <a:pt x="1772107" y="13716"/>
                </a:cubicBezTo>
                <a:cubicBezTo>
                  <a:pt x="1424078" y="46093"/>
                  <a:pt x="1427418" y="28000"/>
                  <a:pt x="1120597" y="13716"/>
                </a:cubicBezTo>
                <a:cubicBezTo>
                  <a:pt x="796486" y="41366"/>
                  <a:pt x="243712" y="43226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18120"/>
                      <a:gd name="connsiteY0" fmla="*/ 0 h 13716"/>
                      <a:gd name="connsiteX1" fmla="*/ 416966 w 7818120"/>
                      <a:gd name="connsiteY1" fmla="*/ 0 h 13716"/>
                      <a:gd name="connsiteX2" fmla="*/ 1146658 w 7818120"/>
                      <a:gd name="connsiteY2" fmla="*/ 0 h 13716"/>
                      <a:gd name="connsiteX3" fmla="*/ 1563624 w 7818120"/>
                      <a:gd name="connsiteY3" fmla="*/ 0 h 13716"/>
                      <a:gd name="connsiteX4" fmla="*/ 2136953 w 7818120"/>
                      <a:gd name="connsiteY4" fmla="*/ 0 h 13716"/>
                      <a:gd name="connsiteX5" fmla="*/ 2944825 w 7818120"/>
                      <a:gd name="connsiteY5" fmla="*/ 0 h 13716"/>
                      <a:gd name="connsiteX6" fmla="*/ 3596335 w 7818120"/>
                      <a:gd name="connsiteY6" fmla="*/ 0 h 13716"/>
                      <a:gd name="connsiteX7" fmla="*/ 4326026 w 7818120"/>
                      <a:gd name="connsiteY7" fmla="*/ 0 h 13716"/>
                      <a:gd name="connsiteX8" fmla="*/ 4899355 w 7818120"/>
                      <a:gd name="connsiteY8" fmla="*/ 0 h 13716"/>
                      <a:gd name="connsiteX9" fmla="*/ 5550865 w 7818120"/>
                      <a:gd name="connsiteY9" fmla="*/ 0 h 13716"/>
                      <a:gd name="connsiteX10" fmla="*/ 6358738 w 7818120"/>
                      <a:gd name="connsiteY10" fmla="*/ 0 h 13716"/>
                      <a:gd name="connsiteX11" fmla="*/ 6853885 w 7818120"/>
                      <a:gd name="connsiteY11" fmla="*/ 0 h 13716"/>
                      <a:gd name="connsiteX12" fmla="*/ 7818120 w 7818120"/>
                      <a:gd name="connsiteY12" fmla="*/ 0 h 13716"/>
                      <a:gd name="connsiteX13" fmla="*/ 7818120 w 7818120"/>
                      <a:gd name="connsiteY13" fmla="*/ 13716 h 13716"/>
                      <a:gd name="connsiteX14" fmla="*/ 7244791 w 7818120"/>
                      <a:gd name="connsiteY14" fmla="*/ 13716 h 13716"/>
                      <a:gd name="connsiteX15" fmla="*/ 6827825 w 7818120"/>
                      <a:gd name="connsiteY15" fmla="*/ 13716 h 13716"/>
                      <a:gd name="connsiteX16" fmla="*/ 6176315 w 7818120"/>
                      <a:gd name="connsiteY16" fmla="*/ 13716 h 13716"/>
                      <a:gd name="connsiteX17" fmla="*/ 5681167 w 7818120"/>
                      <a:gd name="connsiteY17" fmla="*/ 13716 h 13716"/>
                      <a:gd name="connsiteX18" fmla="*/ 5029657 w 7818120"/>
                      <a:gd name="connsiteY18" fmla="*/ 13716 h 13716"/>
                      <a:gd name="connsiteX19" fmla="*/ 4378147 w 7818120"/>
                      <a:gd name="connsiteY19" fmla="*/ 13716 h 13716"/>
                      <a:gd name="connsiteX20" fmla="*/ 3726637 w 7818120"/>
                      <a:gd name="connsiteY20" fmla="*/ 13716 h 13716"/>
                      <a:gd name="connsiteX21" fmla="*/ 3075127 w 7818120"/>
                      <a:gd name="connsiteY21" fmla="*/ 13716 h 13716"/>
                      <a:gd name="connsiteX22" fmla="*/ 2501798 w 7818120"/>
                      <a:gd name="connsiteY22" fmla="*/ 13716 h 13716"/>
                      <a:gd name="connsiteX23" fmla="*/ 1772107 w 7818120"/>
                      <a:gd name="connsiteY23" fmla="*/ 13716 h 13716"/>
                      <a:gd name="connsiteX24" fmla="*/ 1120597 w 7818120"/>
                      <a:gd name="connsiteY24" fmla="*/ 13716 h 13716"/>
                      <a:gd name="connsiteX25" fmla="*/ 0 w 7818120"/>
                      <a:gd name="connsiteY25" fmla="*/ 13716 h 13716"/>
                      <a:gd name="connsiteX26" fmla="*/ 0 w 7818120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818120" h="13716" fill="none" extrusionOk="0">
                        <a:moveTo>
                          <a:pt x="0" y="0"/>
                        </a:moveTo>
                        <a:cubicBezTo>
                          <a:pt x="121520" y="-12182"/>
                          <a:pt x="211324" y="18247"/>
                          <a:pt x="416966" y="0"/>
                        </a:cubicBezTo>
                        <a:cubicBezTo>
                          <a:pt x="622608" y="-18247"/>
                          <a:pt x="891241" y="-13744"/>
                          <a:pt x="1146658" y="0"/>
                        </a:cubicBezTo>
                        <a:cubicBezTo>
                          <a:pt x="1402075" y="13744"/>
                          <a:pt x="1378880" y="-8543"/>
                          <a:pt x="1563624" y="0"/>
                        </a:cubicBezTo>
                        <a:cubicBezTo>
                          <a:pt x="1748368" y="8543"/>
                          <a:pt x="1972300" y="7443"/>
                          <a:pt x="2136953" y="0"/>
                        </a:cubicBezTo>
                        <a:cubicBezTo>
                          <a:pt x="2301606" y="-7443"/>
                          <a:pt x="2679634" y="12382"/>
                          <a:pt x="2944825" y="0"/>
                        </a:cubicBezTo>
                        <a:cubicBezTo>
                          <a:pt x="3210016" y="-12382"/>
                          <a:pt x="3409232" y="17967"/>
                          <a:pt x="3596335" y="0"/>
                        </a:cubicBezTo>
                        <a:cubicBezTo>
                          <a:pt x="3783438" y="-17967"/>
                          <a:pt x="4002523" y="-28578"/>
                          <a:pt x="4326026" y="0"/>
                        </a:cubicBezTo>
                        <a:cubicBezTo>
                          <a:pt x="4649529" y="28578"/>
                          <a:pt x="4777384" y="-3624"/>
                          <a:pt x="4899355" y="0"/>
                        </a:cubicBezTo>
                        <a:cubicBezTo>
                          <a:pt x="5021326" y="3624"/>
                          <a:pt x="5317653" y="1281"/>
                          <a:pt x="5550865" y="0"/>
                        </a:cubicBezTo>
                        <a:cubicBezTo>
                          <a:pt x="5784077" y="-1281"/>
                          <a:pt x="6142956" y="-39637"/>
                          <a:pt x="6358738" y="0"/>
                        </a:cubicBezTo>
                        <a:cubicBezTo>
                          <a:pt x="6574520" y="39637"/>
                          <a:pt x="6724785" y="-4460"/>
                          <a:pt x="6853885" y="0"/>
                        </a:cubicBezTo>
                        <a:cubicBezTo>
                          <a:pt x="6982985" y="4460"/>
                          <a:pt x="7403044" y="-1955"/>
                          <a:pt x="7818120" y="0"/>
                        </a:cubicBezTo>
                        <a:cubicBezTo>
                          <a:pt x="7818217" y="2784"/>
                          <a:pt x="7818136" y="9558"/>
                          <a:pt x="7818120" y="13716"/>
                        </a:cubicBezTo>
                        <a:cubicBezTo>
                          <a:pt x="7698847" y="-7839"/>
                          <a:pt x="7390924" y="18407"/>
                          <a:pt x="7244791" y="13716"/>
                        </a:cubicBezTo>
                        <a:cubicBezTo>
                          <a:pt x="7098658" y="9025"/>
                          <a:pt x="6952735" y="24785"/>
                          <a:pt x="6827825" y="13716"/>
                        </a:cubicBezTo>
                        <a:cubicBezTo>
                          <a:pt x="6702915" y="2647"/>
                          <a:pt x="6338661" y="29958"/>
                          <a:pt x="6176315" y="13716"/>
                        </a:cubicBezTo>
                        <a:cubicBezTo>
                          <a:pt x="6013969" y="-2526"/>
                          <a:pt x="5850602" y="1790"/>
                          <a:pt x="5681167" y="13716"/>
                        </a:cubicBezTo>
                        <a:cubicBezTo>
                          <a:pt x="5511732" y="25642"/>
                          <a:pt x="5312143" y="-4154"/>
                          <a:pt x="5029657" y="13716"/>
                        </a:cubicBezTo>
                        <a:cubicBezTo>
                          <a:pt x="4747171" y="31586"/>
                          <a:pt x="4655062" y="26168"/>
                          <a:pt x="4378147" y="13716"/>
                        </a:cubicBezTo>
                        <a:cubicBezTo>
                          <a:pt x="4101232" y="1265"/>
                          <a:pt x="4037646" y="40134"/>
                          <a:pt x="3726637" y="13716"/>
                        </a:cubicBezTo>
                        <a:cubicBezTo>
                          <a:pt x="3415628" y="-12702"/>
                          <a:pt x="3321756" y="40935"/>
                          <a:pt x="3075127" y="13716"/>
                        </a:cubicBezTo>
                        <a:cubicBezTo>
                          <a:pt x="2828498" y="-13503"/>
                          <a:pt x="2684733" y="10281"/>
                          <a:pt x="2501798" y="13716"/>
                        </a:cubicBezTo>
                        <a:cubicBezTo>
                          <a:pt x="2318863" y="17151"/>
                          <a:pt x="2121844" y="-17585"/>
                          <a:pt x="1772107" y="13716"/>
                        </a:cubicBezTo>
                        <a:cubicBezTo>
                          <a:pt x="1422370" y="45017"/>
                          <a:pt x="1431548" y="27094"/>
                          <a:pt x="1120597" y="13716"/>
                        </a:cubicBezTo>
                        <a:cubicBezTo>
                          <a:pt x="809646" y="339"/>
                          <a:pt x="246393" y="5166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7818120" h="13716" stroke="0" extrusionOk="0">
                        <a:moveTo>
                          <a:pt x="0" y="0"/>
                        </a:moveTo>
                        <a:cubicBezTo>
                          <a:pt x="177487" y="-4302"/>
                          <a:pt x="287499" y="4997"/>
                          <a:pt x="573329" y="0"/>
                        </a:cubicBezTo>
                        <a:cubicBezTo>
                          <a:pt x="859159" y="-4997"/>
                          <a:pt x="821965" y="-336"/>
                          <a:pt x="990295" y="0"/>
                        </a:cubicBezTo>
                        <a:cubicBezTo>
                          <a:pt x="1158625" y="336"/>
                          <a:pt x="1587918" y="-4681"/>
                          <a:pt x="1798168" y="0"/>
                        </a:cubicBezTo>
                        <a:cubicBezTo>
                          <a:pt x="2008418" y="4681"/>
                          <a:pt x="2088841" y="-2754"/>
                          <a:pt x="2371496" y="0"/>
                        </a:cubicBezTo>
                        <a:cubicBezTo>
                          <a:pt x="2654151" y="2754"/>
                          <a:pt x="2701462" y="-24976"/>
                          <a:pt x="2944825" y="0"/>
                        </a:cubicBezTo>
                        <a:cubicBezTo>
                          <a:pt x="3188188" y="24976"/>
                          <a:pt x="3511636" y="25407"/>
                          <a:pt x="3752698" y="0"/>
                        </a:cubicBezTo>
                        <a:cubicBezTo>
                          <a:pt x="3993760" y="-25407"/>
                          <a:pt x="4107153" y="6432"/>
                          <a:pt x="4247845" y="0"/>
                        </a:cubicBezTo>
                        <a:cubicBezTo>
                          <a:pt x="4388537" y="-6432"/>
                          <a:pt x="4835598" y="-5108"/>
                          <a:pt x="5055718" y="0"/>
                        </a:cubicBezTo>
                        <a:cubicBezTo>
                          <a:pt x="5275838" y="5108"/>
                          <a:pt x="5461006" y="-24536"/>
                          <a:pt x="5863590" y="0"/>
                        </a:cubicBezTo>
                        <a:cubicBezTo>
                          <a:pt x="6266174" y="24536"/>
                          <a:pt x="6355549" y="-19657"/>
                          <a:pt x="6515100" y="0"/>
                        </a:cubicBezTo>
                        <a:cubicBezTo>
                          <a:pt x="6674651" y="19657"/>
                          <a:pt x="7275423" y="-57462"/>
                          <a:pt x="7818120" y="0"/>
                        </a:cubicBezTo>
                        <a:cubicBezTo>
                          <a:pt x="7817446" y="5682"/>
                          <a:pt x="7817517" y="9439"/>
                          <a:pt x="7818120" y="13716"/>
                        </a:cubicBezTo>
                        <a:cubicBezTo>
                          <a:pt x="7610240" y="34"/>
                          <a:pt x="7521789" y="3149"/>
                          <a:pt x="7401154" y="13716"/>
                        </a:cubicBezTo>
                        <a:cubicBezTo>
                          <a:pt x="7280519" y="24283"/>
                          <a:pt x="6930719" y="-347"/>
                          <a:pt x="6593281" y="13716"/>
                        </a:cubicBezTo>
                        <a:cubicBezTo>
                          <a:pt x="6255843" y="27779"/>
                          <a:pt x="6286682" y="-3410"/>
                          <a:pt x="6098134" y="13716"/>
                        </a:cubicBezTo>
                        <a:cubicBezTo>
                          <a:pt x="5909586" y="30842"/>
                          <a:pt x="5602789" y="44024"/>
                          <a:pt x="5446624" y="13716"/>
                        </a:cubicBezTo>
                        <a:cubicBezTo>
                          <a:pt x="5290459" y="-16592"/>
                          <a:pt x="4917039" y="17388"/>
                          <a:pt x="4638751" y="13716"/>
                        </a:cubicBezTo>
                        <a:cubicBezTo>
                          <a:pt x="4360463" y="10044"/>
                          <a:pt x="4304690" y="878"/>
                          <a:pt x="3987241" y="13716"/>
                        </a:cubicBezTo>
                        <a:cubicBezTo>
                          <a:pt x="3669792" y="26555"/>
                          <a:pt x="3758742" y="27979"/>
                          <a:pt x="3570275" y="13716"/>
                        </a:cubicBezTo>
                        <a:cubicBezTo>
                          <a:pt x="3381808" y="-547"/>
                          <a:pt x="3267153" y="31628"/>
                          <a:pt x="3075127" y="13716"/>
                        </a:cubicBezTo>
                        <a:cubicBezTo>
                          <a:pt x="2883101" y="-4196"/>
                          <a:pt x="2665825" y="6401"/>
                          <a:pt x="2267255" y="13716"/>
                        </a:cubicBezTo>
                        <a:cubicBezTo>
                          <a:pt x="1868685" y="21031"/>
                          <a:pt x="1884698" y="23838"/>
                          <a:pt x="1615745" y="13716"/>
                        </a:cubicBezTo>
                        <a:cubicBezTo>
                          <a:pt x="1346792" y="3595"/>
                          <a:pt x="1320952" y="5858"/>
                          <a:pt x="1120597" y="13716"/>
                        </a:cubicBezTo>
                        <a:cubicBezTo>
                          <a:pt x="920242" y="21574"/>
                          <a:pt x="556507" y="46218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44016A77-707D-2BB0-6962-77F2103F8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33909700"/>
              </p:ext>
            </p:extLst>
          </p:nvPr>
        </p:nvGraphicFramePr>
        <p:xfrm>
          <a:off x="534257" y="1555575"/>
          <a:ext cx="8496728" cy="336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918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D4E50-50D5-6E17-6774-49A7931F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865179"/>
            <a:ext cx="243748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project – libraries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1FC5E-EE59-73A0-C62B-3BBE132EE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32" y="443508"/>
            <a:ext cx="4306316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mne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pyriemann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000"/>
                            </p:stCondLst>
                            <p:childTnLst>
                              <p:par>
                                <p:cTn id="7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0000"/>
                            </p:stCondLst>
                            <p:childTnLst>
                              <p:par>
                                <p:cTn id="9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39873" y="-36890"/>
                  <a:pt x="289244" y="-9562"/>
                  <a:pt x="578358" y="0"/>
                </a:cubicBezTo>
                <a:cubicBezTo>
                  <a:pt x="847064" y="24657"/>
                  <a:pt x="880681" y="-4887"/>
                  <a:pt x="998982" y="0"/>
                </a:cubicBezTo>
                <a:cubicBezTo>
                  <a:pt x="1105496" y="8991"/>
                  <a:pt x="1621733" y="-31737"/>
                  <a:pt x="1813941" y="0"/>
                </a:cubicBezTo>
                <a:cubicBezTo>
                  <a:pt x="1973330" y="19047"/>
                  <a:pt x="2194836" y="27334"/>
                  <a:pt x="2392299" y="0"/>
                </a:cubicBezTo>
                <a:cubicBezTo>
                  <a:pt x="2647282" y="-14327"/>
                  <a:pt x="2792350" y="-29596"/>
                  <a:pt x="2970657" y="0"/>
                </a:cubicBezTo>
                <a:cubicBezTo>
                  <a:pt x="3147904" y="21045"/>
                  <a:pt x="3587221" y="27684"/>
                  <a:pt x="3785616" y="0"/>
                </a:cubicBezTo>
                <a:cubicBezTo>
                  <a:pt x="3970964" y="-52390"/>
                  <a:pt x="4115919" y="38588"/>
                  <a:pt x="4285107" y="0"/>
                </a:cubicBezTo>
                <a:cubicBezTo>
                  <a:pt x="4447779" y="-2110"/>
                  <a:pt x="4724122" y="-2905"/>
                  <a:pt x="5100066" y="0"/>
                </a:cubicBezTo>
                <a:cubicBezTo>
                  <a:pt x="5460611" y="1474"/>
                  <a:pt x="5711040" y="11734"/>
                  <a:pt x="5915025" y="0"/>
                </a:cubicBezTo>
                <a:cubicBezTo>
                  <a:pt x="6130646" y="788"/>
                  <a:pt x="6309484" y="37469"/>
                  <a:pt x="6572250" y="0"/>
                </a:cubicBezTo>
                <a:cubicBezTo>
                  <a:pt x="6867825" y="19129"/>
                  <a:pt x="7346334" y="77623"/>
                  <a:pt x="7886700" y="0"/>
                </a:cubicBezTo>
                <a:cubicBezTo>
                  <a:pt x="7905829" y="206089"/>
                  <a:pt x="7887779" y="336291"/>
                  <a:pt x="7886700" y="636391"/>
                </a:cubicBezTo>
                <a:cubicBezTo>
                  <a:pt x="7889193" y="914961"/>
                  <a:pt x="7902082" y="951117"/>
                  <a:pt x="7886700" y="1191541"/>
                </a:cubicBezTo>
                <a:cubicBezTo>
                  <a:pt x="7859622" y="1430133"/>
                  <a:pt x="7858126" y="1543144"/>
                  <a:pt x="7886700" y="1868553"/>
                </a:cubicBezTo>
                <a:cubicBezTo>
                  <a:pt x="7912845" y="2149142"/>
                  <a:pt x="7878707" y="2341861"/>
                  <a:pt x="7886700" y="2545564"/>
                </a:cubicBezTo>
                <a:cubicBezTo>
                  <a:pt x="7863692" y="2783347"/>
                  <a:pt x="7935302" y="3024728"/>
                  <a:pt x="7886700" y="3222576"/>
                </a:cubicBezTo>
                <a:cubicBezTo>
                  <a:pt x="7872394" y="3493916"/>
                  <a:pt x="7875877" y="3837160"/>
                  <a:pt x="7886700" y="4062071"/>
                </a:cubicBezTo>
                <a:cubicBezTo>
                  <a:pt x="7656608" y="4142821"/>
                  <a:pt x="7379538" y="4084477"/>
                  <a:pt x="7150608" y="4062071"/>
                </a:cubicBezTo>
                <a:cubicBezTo>
                  <a:pt x="6864812" y="4046275"/>
                  <a:pt x="6843809" y="4085245"/>
                  <a:pt x="6729984" y="4062071"/>
                </a:cubicBezTo>
                <a:cubicBezTo>
                  <a:pt x="6610042" y="4030489"/>
                  <a:pt x="6391905" y="4053936"/>
                  <a:pt x="6230493" y="4062071"/>
                </a:cubicBezTo>
                <a:cubicBezTo>
                  <a:pt x="6071868" y="4088950"/>
                  <a:pt x="5590244" y="4086751"/>
                  <a:pt x="5415534" y="4062071"/>
                </a:cubicBezTo>
                <a:cubicBezTo>
                  <a:pt x="5229926" y="4064869"/>
                  <a:pt x="4916184" y="4079527"/>
                  <a:pt x="4758309" y="4062071"/>
                </a:cubicBezTo>
                <a:cubicBezTo>
                  <a:pt x="4611864" y="4036992"/>
                  <a:pt x="4451308" y="4044682"/>
                  <a:pt x="4258818" y="4062071"/>
                </a:cubicBezTo>
                <a:cubicBezTo>
                  <a:pt x="4092523" y="4071847"/>
                  <a:pt x="3786153" y="4089457"/>
                  <a:pt x="3601593" y="4062071"/>
                </a:cubicBezTo>
                <a:cubicBezTo>
                  <a:pt x="3399773" y="4040361"/>
                  <a:pt x="3308418" y="4050000"/>
                  <a:pt x="3180969" y="4062071"/>
                </a:cubicBezTo>
                <a:cubicBezTo>
                  <a:pt x="3057387" y="4058644"/>
                  <a:pt x="2966463" y="4035812"/>
                  <a:pt x="2760345" y="4062071"/>
                </a:cubicBezTo>
                <a:cubicBezTo>
                  <a:pt x="2549413" y="4076778"/>
                  <a:pt x="2292028" y="4015810"/>
                  <a:pt x="2103120" y="4062071"/>
                </a:cubicBezTo>
                <a:cubicBezTo>
                  <a:pt x="1909211" y="4104613"/>
                  <a:pt x="1732345" y="4064606"/>
                  <a:pt x="1603629" y="4062071"/>
                </a:cubicBezTo>
                <a:cubicBezTo>
                  <a:pt x="1489627" y="4074316"/>
                  <a:pt x="1016493" y="4069443"/>
                  <a:pt x="867537" y="4062071"/>
                </a:cubicBezTo>
                <a:cubicBezTo>
                  <a:pt x="761755" y="4101548"/>
                  <a:pt x="387440" y="3976320"/>
                  <a:pt x="0" y="4062071"/>
                </a:cubicBezTo>
                <a:cubicBezTo>
                  <a:pt x="18470" y="3749046"/>
                  <a:pt x="-27165" y="3580377"/>
                  <a:pt x="0" y="3344438"/>
                </a:cubicBezTo>
                <a:cubicBezTo>
                  <a:pt x="58072" y="3138382"/>
                  <a:pt x="46858" y="2856502"/>
                  <a:pt x="0" y="2626806"/>
                </a:cubicBezTo>
                <a:cubicBezTo>
                  <a:pt x="1260" y="2468730"/>
                  <a:pt x="1671" y="2225690"/>
                  <a:pt x="0" y="2031036"/>
                </a:cubicBezTo>
                <a:cubicBezTo>
                  <a:pt x="-50700" y="1827026"/>
                  <a:pt x="28495" y="1538727"/>
                  <a:pt x="0" y="1313403"/>
                </a:cubicBezTo>
                <a:cubicBezTo>
                  <a:pt x="30529" y="1073310"/>
                  <a:pt x="16086" y="366677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86700"/>
                      <a:gd name="connsiteY0" fmla="*/ 0 h 4062071"/>
                      <a:gd name="connsiteX1" fmla="*/ 578358 w 7886700"/>
                      <a:gd name="connsiteY1" fmla="*/ 0 h 4062071"/>
                      <a:gd name="connsiteX2" fmla="*/ 998982 w 7886700"/>
                      <a:gd name="connsiteY2" fmla="*/ 0 h 4062071"/>
                      <a:gd name="connsiteX3" fmla="*/ 1813941 w 7886700"/>
                      <a:gd name="connsiteY3" fmla="*/ 0 h 4062071"/>
                      <a:gd name="connsiteX4" fmla="*/ 2392299 w 7886700"/>
                      <a:gd name="connsiteY4" fmla="*/ 0 h 4062071"/>
                      <a:gd name="connsiteX5" fmla="*/ 2970657 w 7886700"/>
                      <a:gd name="connsiteY5" fmla="*/ 0 h 4062071"/>
                      <a:gd name="connsiteX6" fmla="*/ 3785616 w 7886700"/>
                      <a:gd name="connsiteY6" fmla="*/ 0 h 4062071"/>
                      <a:gd name="connsiteX7" fmla="*/ 4285107 w 7886700"/>
                      <a:gd name="connsiteY7" fmla="*/ 0 h 4062071"/>
                      <a:gd name="connsiteX8" fmla="*/ 5100066 w 7886700"/>
                      <a:gd name="connsiteY8" fmla="*/ 0 h 4062071"/>
                      <a:gd name="connsiteX9" fmla="*/ 5915025 w 7886700"/>
                      <a:gd name="connsiteY9" fmla="*/ 0 h 4062071"/>
                      <a:gd name="connsiteX10" fmla="*/ 6572250 w 7886700"/>
                      <a:gd name="connsiteY10" fmla="*/ 0 h 4062071"/>
                      <a:gd name="connsiteX11" fmla="*/ 7886700 w 7886700"/>
                      <a:gd name="connsiteY11" fmla="*/ 0 h 4062071"/>
                      <a:gd name="connsiteX12" fmla="*/ 7886700 w 7886700"/>
                      <a:gd name="connsiteY12" fmla="*/ 636391 h 4062071"/>
                      <a:gd name="connsiteX13" fmla="*/ 7886700 w 7886700"/>
                      <a:gd name="connsiteY13" fmla="*/ 1191541 h 4062071"/>
                      <a:gd name="connsiteX14" fmla="*/ 7886700 w 7886700"/>
                      <a:gd name="connsiteY14" fmla="*/ 1868553 h 4062071"/>
                      <a:gd name="connsiteX15" fmla="*/ 7886700 w 7886700"/>
                      <a:gd name="connsiteY15" fmla="*/ 2545564 h 4062071"/>
                      <a:gd name="connsiteX16" fmla="*/ 7886700 w 7886700"/>
                      <a:gd name="connsiteY16" fmla="*/ 3222576 h 4062071"/>
                      <a:gd name="connsiteX17" fmla="*/ 7886700 w 7886700"/>
                      <a:gd name="connsiteY17" fmla="*/ 4062071 h 4062071"/>
                      <a:gd name="connsiteX18" fmla="*/ 7150608 w 7886700"/>
                      <a:gd name="connsiteY18" fmla="*/ 4062071 h 4062071"/>
                      <a:gd name="connsiteX19" fmla="*/ 6729984 w 7886700"/>
                      <a:gd name="connsiteY19" fmla="*/ 4062071 h 4062071"/>
                      <a:gd name="connsiteX20" fmla="*/ 6230493 w 7886700"/>
                      <a:gd name="connsiteY20" fmla="*/ 4062071 h 4062071"/>
                      <a:gd name="connsiteX21" fmla="*/ 5415534 w 7886700"/>
                      <a:gd name="connsiteY21" fmla="*/ 4062071 h 4062071"/>
                      <a:gd name="connsiteX22" fmla="*/ 4758309 w 7886700"/>
                      <a:gd name="connsiteY22" fmla="*/ 4062071 h 4062071"/>
                      <a:gd name="connsiteX23" fmla="*/ 4258818 w 7886700"/>
                      <a:gd name="connsiteY23" fmla="*/ 4062071 h 4062071"/>
                      <a:gd name="connsiteX24" fmla="*/ 3601593 w 7886700"/>
                      <a:gd name="connsiteY24" fmla="*/ 4062071 h 4062071"/>
                      <a:gd name="connsiteX25" fmla="*/ 3180969 w 7886700"/>
                      <a:gd name="connsiteY25" fmla="*/ 4062071 h 4062071"/>
                      <a:gd name="connsiteX26" fmla="*/ 2760345 w 7886700"/>
                      <a:gd name="connsiteY26" fmla="*/ 4062071 h 4062071"/>
                      <a:gd name="connsiteX27" fmla="*/ 2103120 w 7886700"/>
                      <a:gd name="connsiteY27" fmla="*/ 4062071 h 4062071"/>
                      <a:gd name="connsiteX28" fmla="*/ 1603629 w 7886700"/>
                      <a:gd name="connsiteY28" fmla="*/ 4062071 h 4062071"/>
                      <a:gd name="connsiteX29" fmla="*/ 867537 w 7886700"/>
                      <a:gd name="connsiteY29" fmla="*/ 4062071 h 4062071"/>
                      <a:gd name="connsiteX30" fmla="*/ 0 w 7886700"/>
                      <a:gd name="connsiteY30" fmla="*/ 4062071 h 4062071"/>
                      <a:gd name="connsiteX31" fmla="*/ 0 w 7886700"/>
                      <a:gd name="connsiteY31" fmla="*/ 3344438 h 4062071"/>
                      <a:gd name="connsiteX32" fmla="*/ 0 w 7886700"/>
                      <a:gd name="connsiteY32" fmla="*/ 2626806 h 4062071"/>
                      <a:gd name="connsiteX33" fmla="*/ 0 w 7886700"/>
                      <a:gd name="connsiteY33" fmla="*/ 2031036 h 4062071"/>
                      <a:gd name="connsiteX34" fmla="*/ 0 w 7886700"/>
                      <a:gd name="connsiteY34" fmla="*/ 1313403 h 4062071"/>
                      <a:gd name="connsiteX35" fmla="*/ 0 w 7886700"/>
                      <a:gd name="connsiteY35" fmla="*/ 0 h 4062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7886700" h="4062071" extrusionOk="0">
                        <a:moveTo>
                          <a:pt x="0" y="0"/>
                        </a:moveTo>
                        <a:cubicBezTo>
                          <a:pt x="165412" y="-21137"/>
                          <a:pt x="322344" y="-21985"/>
                          <a:pt x="578358" y="0"/>
                        </a:cubicBezTo>
                        <a:cubicBezTo>
                          <a:pt x="834372" y="21985"/>
                          <a:pt x="888520" y="-5136"/>
                          <a:pt x="998982" y="0"/>
                        </a:cubicBezTo>
                        <a:cubicBezTo>
                          <a:pt x="1109444" y="5136"/>
                          <a:pt x="1622600" y="-36529"/>
                          <a:pt x="1813941" y="0"/>
                        </a:cubicBezTo>
                        <a:cubicBezTo>
                          <a:pt x="2005282" y="36529"/>
                          <a:pt x="2177619" y="19108"/>
                          <a:pt x="2392299" y="0"/>
                        </a:cubicBezTo>
                        <a:cubicBezTo>
                          <a:pt x="2606979" y="-19108"/>
                          <a:pt x="2788556" y="-21788"/>
                          <a:pt x="2970657" y="0"/>
                        </a:cubicBezTo>
                        <a:cubicBezTo>
                          <a:pt x="3152758" y="21788"/>
                          <a:pt x="3596738" y="18723"/>
                          <a:pt x="3785616" y="0"/>
                        </a:cubicBezTo>
                        <a:cubicBezTo>
                          <a:pt x="3974494" y="-18723"/>
                          <a:pt x="4136501" y="9985"/>
                          <a:pt x="4285107" y="0"/>
                        </a:cubicBezTo>
                        <a:cubicBezTo>
                          <a:pt x="4433713" y="-9985"/>
                          <a:pt x="4710656" y="-6143"/>
                          <a:pt x="5100066" y="0"/>
                        </a:cubicBezTo>
                        <a:cubicBezTo>
                          <a:pt x="5489476" y="6143"/>
                          <a:pt x="5703885" y="5883"/>
                          <a:pt x="5915025" y="0"/>
                        </a:cubicBezTo>
                        <a:cubicBezTo>
                          <a:pt x="6126165" y="-5883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286910" y="4832"/>
                          <a:pt x="7886700" y="0"/>
                        </a:cubicBezTo>
                        <a:cubicBezTo>
                          <a:pt x="7889074" y="220758"/>
                          <a:pt x="7883165" y="357992"/>
                          <a:pt x="7886700" y="636391"/>
                        </a:cubicBezTo>
                        <a:cubicBezTo>
                          <a:pt x="7890235" y="914790"/>
                          <a:pt x="7903701" y="952234"/>
                          <a:pt x="7886700" y="1191541"/>
                        </a:cubicBezTo>
                        <a:cubicBezTo>
                          <a:pt x="7869700" y="1430848"/>
                          <a:pt x="7863116" y="1553316"/>
                          <a:pt x="7886700" y="1868553"/>
                        </a:cubicBezTo>
                        <a:cubicBezTo>
                          <a:pt x="7910284" y="2183790"/>
                          <a:pt x="7896439" y="2331507"/>
                          <a:pt x="7886700" y="2545564"/>
                        </a:cubicBezTo>
                        <a:cubicBezTo>
                          <a:pt x="7876961" y="2759621"/>
                          <a:pt x="7899048" y="2997788"/>
                          <a:pt x="7886700" y="3222576"/>
                        </a:cubicBezTo>
                        <a:cubicBezTo>
                          <a:pt x="7874352" y="3447364"/>
                          <a:pt x="7863320" y="3844609"/>
                          <a:pt x="7886700" y="4062071"/>
                        </a:cubicBezTo>
                        <a:cubicBezTo>
                          <a:pt x="7688995" y="4091405"/>
                          <a:pt x="7438163" y="4081351"/>
                          <a:pt x="7150608" y="4062071"/>
                        </a:cubicBezTo>
                        <a:cubicBezTo>
                          <a:pt x="6863053" y="4042791"/>
                          <a:pt x="6852167" y="4080837"/>
                          <a:pt x="6729984" y="4062071"/>
                        </a:cubicBezTo>
                        <a:cubicBezTo>
                          <a:pt x="6607801" y="4043305"/>
                          <a:pt x="6412225" y="4055086"/>
                          <a:pt x="6230493" y="4062071"/>
                        </a:cubicBezTo>
                        <a:cubicBezTo>
                          <a:pt x="6048761" y="4069056"/>
                          <a:pt x="5595777" y="4070043"/>
                          <a:pt x="5415534" y="4062071"/>
                        </a:cubicBezTo>
                        <a:cubicBezTo>
                          <a:pt x="5235291" y="4054099"/>
                          <a:pt x="4927239" y="4094195"/>
                          <a:pt x="4758309" y="4062071"/>
                        </a:cubicBezTo>
                        <a:cubicBezTo>
                          <a:pt x="4589380" y="4029947"/>
                          <a:pt x="4452506" y="4069552"/>
                          <a:pt x="4258818" y="4062071"/>
                        </a:cubicBezTo>
                        <a:cubicBezTo>
                          <a:pt x="4065130" y="4054590"/>
                          <a:pt x="3802761" y="4085813"/>
                          <a:pt x="3601593" y="4062071"/>
                        </a:cubicBezTo>
                        <a:cubicBezTo>
                          <a:pt x="3400425" y="4038329"/>
                          <a:pt x="3311647" y="4060168"/>
                          <a:pt x="3180969" y="4062071"/>
                        </a:cubicBezTo>
                        <a:cubicBezTo>
                          <a:pt x="3050291" y="4063974"/>
                          <a:pt x="2961884" y="4043763"/>
                          <a:pt x="2760345" y="4062071"/>
                        </a:cubicBezTo>
                        <a:cubicBezTo>
                          <a:pt x="2558806" y="4080379"/>
                          <a:pt x="2276592" y="4030989"/>
                          <a:pt x="2103120" y="4062071"/>
                        </a:cubicBezTo>
                        <a:cubicBezTo>
                          <a:pt x="1929649" y="4093153"/>
                          <a:pt x="1726258" y="4048114"/>
                          <a:pt x="1603629" y="4062071"/>
                        </a:cubicBezTo>
                        <a:cubicBezTo>
                          <a:pt x="1481000" y="4076028"/>
                          <a:pt x="1025048" y="4037431"/>
                          <a:pt x="867537" y="4062071"/>
                        </a:cubicBezTo>
                        <a:cubicBezTo>
                          <a:pt x="710026" y="4086711"/>
                          <a:pt x="400773" y="4019788"/>
                          <a:pt x="0" y="4062071"/>
                        </a:cubicBezTo>
                        <a:cubicBezTo>
                          <a:pt x="-77" y="3748456"/>
                          <a:pt x="-30814" y="3576596"/>
                          <a:pt x="0" y="3344438"/>
                        </a:cubicBezTo>
                        <a:cubicBezTo>
                          <a:pt x="30814" y="3112280"/>
                          <a:pt x="30350" y="2816152"/>
                          <a:pt x="0" y="2626806"/>
                        </a:cubicBezTo>
                        <a:cubicBezTo>
                          <a:pt x="-30350" y="2437460"/>
                          <a:pt x="26575" y="2258994"/>
                          <a:pt x="0" y="2031036"/>
                        </a:cubicBezTo>
                        <a:cubicBezTo>
                          <a:pt x="-26575" y="1803078"/>
                          <a:pt x="-8850" y="1530345"/>
                          <a:pt x="0" y="1313403"/>
                        </a:cubicBezTo>
                        <a:cubicBezTo>
                          <a:pt x="8850" y="1096461"/>
                          <a:pt x="47646" y="423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DA7A0-1039-2604-8BC1-4F781EF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5" y="669929"/>
            <a:ext cx="4260300" cy="572700"/>
          </a:xfrm>
        </p:spPr>
        <p:txBody>
          <a:bodyPr>
            <a:normAutofit/>
          </a:bodyPr>
          <a:lstStyle/>
          <a:p>
            <a:r>
              <a:rPr lang="en-GB" sz="2800" b="1"/>
              <a:t>The project – preprocessing</a:t>
            </a:r>
            <a:endParaRPr lang="en-GB" sz="2800" b="1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704CEEDE-353E-BF78-6043-07E90D6E9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59954585"/>
              </p:ext>
            </p:extLst>
          </p:nvPr>
        </p:nvGraphicFramePr>
        <p:xfrm>
          <a:off x="1056132" y="1389722"/>
          <a:ext cx="7029450" cy="308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84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82200-5DC4-E480-FDE8-0B983F58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7450"/>
            <a:ext cx="7886700" cy="1006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dirty="0"/>
              <a:t>The project –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B4FC1-5A20-2853-A614-C522D630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8" r="10628"/>
          <a:stretch/>
        </p:blipFill>
        <p:spPr>
          <a:xfrm flipH="1">
            <a:off x="6203156" y="1318064"/>
            <a:ext cx="2312194" cy="2936348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6F7A63-E2FB-8EE0-00D9-5BC1B75D6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275647"/>
              </p:ext>
            </p:extLst>
          </p:nvPr>
        </p:nvGraphicFramePr>
        <p:xfrm>
          <a:off x="628650" y="1118022"/>
          <a:ext cx="5102815" cy="321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32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7C82-A223-709E-1F86-72948BF4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– running the experiments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209751 w 3360420"/>
              <a:gd name="connsiteY2" fmla="*/ 0 h 13716"/>
              <a:gd name="connsiteX3" fmla="*/ 1949044 w 3360420"/>
              <a:gd name="connsiteY3" fmla="*/ 0 h 13716"/>
              <a:gd name="connsiteX4" fmla="*/ 2587523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88336 w 3360420"/>
              <a:gd name="connsiteY7" fmla="*/ 13716 h 13716"/>
              <a:gd name="connsiteX8" fmla="*/ 1949044 w 3360420"/>
              <a:gd name="connsiteY8" fmla="*/ 13716 h 13716"/>
              <a:gd name="connsiteX9" fmla="*/ 1377772 w 3360420"/>
              <a:gd name="connsiteY9" fmla="*/ 13716 h 13716"/>
              <a:gd name="connsiteX10" fmla="*/ 705688 w 3360420"/>
              <a:gd name="connsiteY10" fmla="*/ 13716 h 13716"/>
              <a:gd name="connsiteX11" fmla="*/ 0 w 3360420"/>
              <a:gd name="connsiteY11" fmla="*/ 13716 h 13716"/>
              <a:gd name="connsiteX12" fmla="*/ 0 w 336042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91406" y="10001"/>
                  <a:pt x="492041" y="-46237"/>
                  <a:pt x="638480" y="0"/>
                </a:cubicBezTo>
                <a:cubicBezTo>
                  <a:pt x="757906" y="33197"/>
                  <a:pt x="1156600" y="-41629"/>
                  <a:pt x="1310564" y="0"/>
                </a:cubicBezTo>
                <a:cubicBezTo>
                  <a:pt x="1379184" y="24203"/>
                  <a:pt x="1719005" y="-47956"/>
                  <a:pt x="2016252" y="0"/>
                </a:cubicBezTo>
                <a:cubicBezTo>
                  <a:pt x="2309065" y="7372"/>
                  <a:pt x="2409711" y="1344"/>
                  <a:pt x="2721940" y="0"/>
                </a:cubicBezTo>
                <a:cubicBezTo>
                  <a:pt x="2995269" y="34213"/>
                  <a:pt x="3156613" y="531"/>
                  <a:pt x="3360420" y="0"/>
                </a:cubicBezTo>
                <a:cubicBezTo>
                  <a:pt x="3359915" y="3577"/>
                  <a:pt x="3360235" y="9896"/>
                  <a:pt x="3360420" y="13716"/>
                </a:cubicBezTo>
                <a:cubicBezTo>
                  <a:pt x="3039840" y="-6995"/>
                  <a:pt x="2944234" y="11098"/>
                  <a:pt x="2621128" y="13716"/>
                </a:cubicBezTo>
                <a:cubicBezTo>
                  <a:pt x="2291334" y="35811"/>
                  <a:pt x="2154043" y="38867"/>
                  <a:pt x="1881835" y="13716"/>
                </a:cubicBezTo>
                <a:cubicBezTo>
                  <a:pt x="1588327" y="-7987"/>
                  <a:pt x="1439318" y="-9600"/>
                  <a:pt x="1209751" y="13716"/>
                </a:cubicBezTo>
                <a:cubicBezTo>
                  <a:pt x="977769" y="43531"/>
                  <a:pt x="301166" y="108207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70421" y="-4407"/>
                  <a:pt x="491890" y="-50462"/>
                  <a:pt x="638480" y="0"/>
                </a:cubicBezTo>
                <a:cubicBezTo>
                  <a:pt x="792506" y="30971"/>
                  <a:pt x="1031707" y="-14677"/>
                  <a:pt x="1209751" y="0"/>
                </a:cubicBezTo>
                <a:cubicBezTo>
                  <a:pt x="1357076" y="52145"/>
                  <a:pt x="1723115" y="-4348"/>
                  <a:pt x="1949044" y="0"/>
                </a:cubicBezTo>
                <a:cubicBezTo>
                  <a:pt x="2192488" y="-34098"/>
                  <a:pt x="2339103" y="-31352"/>
                  <a:pt x="2587523" y="0"/>
                </a:cubicBezTo>
                <a:cubicBezTo>
                  <a:pt x="2818806" y="-7742"/>
                  <a:pt x="3217848" y="-30081"/>
                  <a:pt x="3360420" y="0"/>
                </a:cubicBezTo>
                <a:cubicBezTo>
                  <a:pt x="3359513" y="2997"/>
                  <a:pt x="3360180" y="8915"/>
                  <a:pt x="3360420" y="13716"/>
                </a:cubicBezTo>
                <a:cubicBezTo>
                  <a:pt x="3034345" y="-17354"/>
                  <a:pt x="2841928" y="47909"/>
                  <a:pt x="2688336" y="13716"/>
                </a:cubicBezTo>
                <a:cubicBezTo>
                  <a:pt x="2588685" y="8853"/>
                  <a:pt x="2270606" y="-39487"/>
                  <a:pt x="1949044" y="13716"/>
                </a:cubicBezTo>
                <a:cubicBezTo>
                  <a:pt x="1622278" y="37200"/>
                  <a:pt x="1629740" y="12517"/>
                  <a:pt x="1377772" y="13716"/>
                </a:cubicBezTo>
                <a:cubicBezTo>
                  <a:pt x="1148895" y="37407"/>
                  <a:pt x="976686" y="-12334"/>
                  <a:pt x="705688" y="13716"/>
                </a:cubicBezTo>
                <a:cubicBezTo>
                  <a:pt x="451150" y="60066"/>
                  <a:pt x="233487" y="-18420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360420" h="13716" fill="none" stroke="0" extrusionOk="0">
                <a:moveTo>
                  <a:pt x="0" y="0"/>
                </a:moveTo>
                <a:cubicBezTo>
                  <a:pt x="164693" y="20411"/>
                  <a:pt x="481374" y="-25570"/>
                  <a:pt x="638480" y="0"/>
                </a:cubicBezTo>
                <a:cubicBezTo>
                  <a:pt x="798995" y="30282"/>
                  <a:pt x="1140782" y="-27870"/>
                  <a:pt x="1310564" y="0"/>
                </a:cubicBezTo>
                <a:cubicBezTo>
                  <a:pt x="1415376" y="59022"/>
                  <a:pt x="1712923" y="34543"/>
                  <a:pt x="2016252" y="0"/>
                </a:cubicBezTo>
                <a:cubicBezTo>
                  <a:pt x="2299667" y="30754"/>
                  <a:pt x="2467976" y="-793"/>
                  <a:pt x="2721940" y="0"/>
                </a:cubicBezTo>
                <a:cubicBezTo>
                  <a:pt x="3014119" y="16113"/>
                  <a:pt x="3143946" y="-14907"/>
                  <a:pt x="3360420" y="0"/>
                </a:cubicBezTo>
                <a:cubicBezTo>
                  <a:pt x="3359485" y="2919"/>
                  <a:pt x="3359434" y="10491"/>
                  <a:pt x="3360420" y="13716"/>
                </a:cubicBezTo>
                <a:cubicBezTo>
                  <a:pt x="3046787" y="-23756"/>
                  <a:pt x="2956179" y="16001"/>
                  <a:pt x="2621128" y="13716"/>
                </a:cubicBezTo>
                <a:cubicBezTo>
                  <a:pt x="2297814" y="26084"/>
                  <a:pt x="2182001" y="28084"/>
                  <a:pt x="1881835" y="13716"/>
                </a:cubicBezTo>
                <a:cubicBezTo>
                  <a:pt x="1565437" y="-2872"/>
                  <a:pt x="1471458" y="8566"/>
                  <a:pt x="1209751" y="13716"/>
                </a:cubicBezTo>
                <a:cubicBezTo>
                  <a:pt x="973930" y="42996"/>
                  <a:pt x="321369" y="85738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60420"/>
                      <a:gd name="connsiteY0" fmla="*/ 0 h 13716"/>
                      <a:gd name="connsiteX1" fmla="*/ 638480 w 3360420"/>
                      <a:gd name="connsiteY1" fmla="*/ 0 h 13716"/>
                      <a:gd name="connsiteX2" fmla="*/ 1310564 w 3360420"/>
                      <a:gd name="connsiteY2" fmla="*/ 0 h 13716"/>
                      <a:gd name="connsiteX3" fmla="*/ 2016252 w 3360420"/>
                      <a:gd name="connsiteY3" fmla="*/ 0 h 13716"/>
                      <a:gd name="connsiteX4" fmla="*/ 2721940 w 3360420"/>
                      <a:gd name="connsiteY4" fmla="*/ 0 h 13716"/>
                      <a:gd name="connsiteX5" fmla="*/ 3360420 w 3360420"/>
                      <a:gd name="connsiteY5" fmla="*/ 0 h 13716"/>
                      <a:gd name="connsiteX6" fmla="*/ 3360420 w 3360420"/>
                      <a:gd name="connsiteY6" fmla="*/ 13716 h 13716"/>
                      <a:gd name="connsiteX7" fmla="*/ 2621128 w 3360420"/>
                      <a:gd name="connsiteY7" fmla="*/ 13716 h 13716"/>
                      <a:gd name="connsiteX8" fmla="*/ 1881835 w 3360420"/>
                      <a:gd name="connsiteY8" fmla="*/ 13716 h 13716"/>
                      <a:gd name="connsiteX9" fmla="*/ 1209751 w 3360420"/>
                      <a:gd name="connsiteY9" fmla="*/ 13716 h 13716"/>
                      <a:gd name="connsiteX10" fmla="*/ 0 w 3360420"/>
                      <a:gd name="connsiteY10" fmla="*/ 13716 h 13716"/>
                      <a:gd name="connsiteX11" fmla="*/ 0 w 3360420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60420" h="13716" fill="none" extrusionOk="0">
                        <a:moveTo>
                          <a:pt x="0" y="0"/>
                        </a:moveTo>
                        <a:cubicBezTo>
                          <a:pt x="173390" y="25775"/>
                          <a:pt x="488191" y="-28129"/>
                          <a:pt x="638480" y="0"/>
                        </a:cubicBezTo>
                        <a:cubicBezTo>
                          <a:pt x="788769" y="28129"/>
                          <a:pt x="1174965" y="-28957"/>
                          <a:pt x="1310564" y="0"/>
                        </a:cubicBezTo>
                        <a:cubicBezTo>
                          <a:pt x="1446163" y="28957"/>
                          <a:pt x="1725466" y="-34787"/>
                          <a:pt x="2016252" y="0"/>
                        </a:cubicBezTo>
                        <a:cubicBezTo>
                          <a:pt x="2307038" y="34787"/>
                          <a:pt x="2437945" y="-15142"/>
                          <a:pt x="2721940" y="0"/>
                        </a:cubicBezTo>
                        <a:cubicBezTo>
                          <a:pt x="3005935" y="15142"/>
                          <a:pt x="3141795" y="-10480"/>
                          <a:pt x="3360420" y="0"/>
                        </a:cubicBezTo>
                        <a:cubicBezTo>
                          <a:pt x="3359940" y="2989"/>
                          <a:pt x="3359779" y="10166"/>
                          <a:pt x="3360420" y="13716"/>
                        </a:cubicBezTo>
                        <a:cubicBezTo>
                          <a:pt x="3047302" y="-18841"/>
                          <a:pt x="2960325" y="10240"/>
                          <a:pt x="2621128" y="13716"/>
                        </a:cubicBezTo>
                        <a:cubicBezTo>
                          <a:pt x="2281931" y="17192"/>
                          <a:pt x="2176842" y="26844"/>
                          <a:pt x="1881835" y="13716"/>
                        </a:cubicBezTo>
                        <a:cubicBezTo>
                          <a:pt x="1586828" y="588"/>
                          <a:pt x="1449984" y="-8996"/>
                          <a:pt x="1209751" y="13716"/>
                        </a:cubicBezTo>
                        <a:cubicBezTo>
                          <a:pt x="969518" y="36428"/>
                          <a:pt x="318488" y="55902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360420" h="13716" stroke="0" extrusionOk="0">
                        <a:moveTo>
                          <a:pt x="0" y="0"/>
                        </a:moveTo>
                        <a:cubicBezTo>
                          <a:pt x="152211" y="-10113"/>
                          <a:pt x="493092" y="-25529"/>
                          <a:pt x="638480" y="0"/>
                        </a:cubicBezTo>
                        <a:cubicBezTo>
                          <a:pt x="783868" y="25529"/>
                          <a:pt x="1051824" y="-19092"/>
                          <a:pt x="1209751" y="0"/>
                        </a:cubicBezTo>
                        <a:cubicBezTo>
                          <a:pt x="1367678" y="19092"/>
                          <a:pt x="1729599" y="16071"/>
                          <a:pt x="1949044" y="0"/>
                        </a:cubicBezTo>
                        <a:cubicBezTo>
                          <a:pt x="2168489" y="-16071"/>
                          <a:pt x="2323758" y="-4710"/>
                          <a:pt x="2587523" y="0"/>
                        </a:cubicBezTo>
                        <a:cubicBezTo>
                          <a:pt x="2851288" y="4710"/>
                          <a:pt x="3195571" y="-8175"/>
                          <a:pt x="3360420" y="0"/>
                        </a:cubicBezTo>
                        <a:cubicBezTo>
                          <a:pt x="3359928" y="2764"/>
                          <a:pt x="3360118" y="8747"/>
                          <a:pt x="3360420" y="13716"/>
                        </a:cubicBezTo>
                        <a:cubicBezTo>
                          <a:pt x="3025528" y="-15604"/>
                          <a:pt x="2845368" y="35037"/>
                          <a:pt x="2688336" y="13716"/>
                        </a:cubicBezTo>
                        <a:cubicBezTo>
                          <a:pt x="2531304" y="-7605"/>
                          <a:pt x="2279760" y="-9642"/>
                          <a:pt x="1949044" y="13716"/>
                        </a:cubicBezTo>
                        <a:cubicBezTo>
                          <a:pt x="1618328" y="37074"/>
                          <a:pt x="1624903" y="7505"/>
                          <a:pt x="1377772" y="13716"/>
                        </a:cubicBezTo>
                        <a:cubicBezTo>
                          <a:pt x="1130641" y="19927"/>
                          <a:pt x="973925" y="-19083"/>
                          <a:pt x="705688" y="13716"/>
                        </a:cubicBezTo>
                        <a:cubicBezTo>
                          <a:pt x="437451" y="46515"/>
                          <a:pt x="236989" y="-13738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9807FC-D48D-60D2-A645-CF95A5B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813" y="414068"/>
            <a:ext cx="4668251" cy="4073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used 10-fold cross validation for our training and testing</a:t>
            </a:r>
          </a:p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visualized our results with box plots and confusion matrices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5337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AF34-C957-52BF-9881-2D54A6F6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319" y="2000099"/>
            <a:ext cx="4517154" cy="114330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298719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7827DABE-0D9E-1A2E-B765-616A804D6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0499985"/>
                  </p:ext>
                </p:extLst>
              </p:nvPr>
            </p:nvGraphicFramePr>
            <p:xfrm>
              <a:off x="1055702" y="979495"/>
              <a:ext cx="3200001" cy="1800000"/>
            </p:xfrm>
            <a:graphic>
              <a:graphicData uri="http://schemas.microsoft.com/office/powerpoint/2016/slidezoom">
                <pslz:sldZm>
                  <pslz:sldZmObj sldId="302" cId="1058392823">
                    <pslz:zmPr id="{3B8E6C5E-9759-42BC-8A75-6E3F2261693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1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27DABE-0D9E-1A2E-B765-616A804D6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702" y="979495"/>
                <a:ext cx="3200001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EFFD6987-7208-8560-2BEE-01EDAAE74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624202"/>
                  </p:ext>
                </p:extLst>
              </p:nvPr>
            </p:nvGraphicFramePr>
            <p:xfrm>
              <a:off x="4999704" y="979495"/>
              <a:ext cx="3200000" cy="1800000"/>
            </p:xfrm>
            <a:graphic>
              <a:graphicData uri="http://schemas.microsoft.com/office/powerpoint/2016/slidezoom">
                <pslz:sldZm>
                  <pslz:sldZmObj sldId="306" cId="4274595998">
                    <pslz:zmPr id="{8B8CD166-2573-43FA-9875-CA1B934E4E7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0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FD6987-7208-8560-2BEE-01EDAAE74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9704" y="979495"/>
                <a:ext cx="3200000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892131BF-6C05-CFAD-46AE-9758C61FFF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846979"/>
                  </p:ext>
                </p:extLst>
              </p:nvPr>
            </p:nvGraphicFramePr>
            <p:xfrm>
              <a:off x="1026547" y="3117441"/>
              <a:ext cx="3200001" cy="1800000"/>
            </p:xfrm>
            <a:graphic>
              <a:graphicData uri="http://schemas.microsoft.com/office/powerpoint/2016/slidezoom">
                <pslz:sldZm>
                  <pslz:sldZmObj sldId="315" cId="3870679410">
                    <pslz:zmPr id="{D56E7711-9859-4F29-AE85-31ADCBFB24E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1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2131BF-6C05-CFAD-46AE-9758C61FF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6547" y="3117441"/>
                <a:ext cx="3200001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92E000D-E0BF-F109-DA50-9BF2CC556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255279"/>
                  </p:ext>
                </p:extLst>
              </p:nvPr>
            </p:nvGraphicFramePr>
            <p:xfrm>
              <a:off x="4999704" y="3117441"/>
              <a:ext cx="3200000" cy="1800000"/>
            </p:xfrm>
            <a:graphic>
              <a:graphicData uri="http://schemas.microsoft.com/office/powerpoint/2016/slidezoom">
                <pslz:sldZm>
                  <pslz:sldZmObj sldId="316" cId="1992903402">
                    <pslz:zmPr id="{F54F7C59-AD63-4BCF-9B0F-A57F1557CB3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0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92E000D-E0BF-F109-DA50-9BF2CC556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9704" y="3117441"/>
                <a:ext cx="3200000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BEB6D2FB-7908-CCAE-11D6-BA06CFF2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7695"/>
            <a:ext cx="8520600" cy="841800"/>
          </a:xfrm>
        </p:spPr>
        <p:txBody>
          <a:bodyPr/>
          <a:lstStyle/>
          <a:p>
            <a:r>
              <a:rPr lang="de-AT" dirty="0" err="1"/>
              <a:t>Results</a:t>
            </a:r>
            <a:r>
              <a:rPr lang="de-AT" dirty="0"/>
              <a:t> </a:t>
            </a:r>
            <a:r>
              <a:rPr lang="de-AT" dirty="0" err="1"/>
              <a:t>over</a:t>
            </a:r>
            <a:r>
              <a:rPr lang="de-AT" dirty="0"/>
              <a:t> all </a:t>
            </a:r>
            <a:r>
              <a:rPr lang="de-AT" dirty="0" err="1"/>
              <a:t>subjects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35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9A47-499D-8E2A-A213-2E23E50C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2" y="135813"/>
            <a:ext cx="8520600" cy="841800"/>
          </a:xfrm>
        </p:spPr>
        <p:txBody>
          <a:bodyPr/>
          <a:lstStyle/>
          <a:p>
            <a:r>
              <a:rPr lang="en-GB" dirty="0"/>
              <a:t>Predicting conditions per subject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C83744D-7025-2F7B-F581-82441255B4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615777"/>
                  </p:ext>
                </p:extLst>
              </p:nvPr>
            </p:nvGraphicFramePr>
            <p:xfrm>
              <a:off x="165102" y="1528332"/>
              <a:ext cx="1280000" cy="720000"/>
            </p:xfrm>
            <a:graphic>
              <a:graphicData uri="http://schemas.microsoft.com/office/powerpoint/2016/slidezoom">
                <pslz:sldZm>
                  <pslz:sldZmObj sldId="317" cId="2806864714">
                    <pslz:zmPr id="{6198DD80-B3C3-4DA3-9B32-329C2987969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83744D-7025-2F7B-F581-82441255B4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102" y="152833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CF973AB-9374-2009-0D4A-593BF7268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5584570"/>
                  </p:ext>
                </p:extLst>
              </p:nvPr>
            </p:nvGraphicFramePr>
            <p:xfrm>
              <a:off x="3368456" y="977613"/>
              <a:ext cx="2240000" cy="1260000"/>
            </p:xfrm>
            <a:graphic>
              <a:graphicData uri="http://schemas.microsoft.com/office/powerpoint/2016/slidezoom">
                <pslz:sldZm>
                  <pslz:sldZmObj sldId="331" cId="531008891">
                    <pslz:zmPr id="{0CBCC822-3024-455B-8E51-D3B20D6E7E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CF973AB-9374-2009-0D4A-593BF7268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8456" y="977613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C2B01AF-AF2C-D36E-F4D3-90EE35B01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496294"/>
                  </p:ext>
                </p:extLst>
              </p:nvPr>
            </p:nvGraphicFramePr>
            <p:xfrm>
              <a:off x="3356452" y="2686920"/>
              <a:ext cx="2240000" cy="1260000"/>
            </p:xfrm>
            <a:graphic>
              <a:graphicData uri="http://schemas.microsoft.com/office/powerpoint/2016/slidezoom">
                <pslz:sldZm>
                  <pslz:sldZmObj sldId="332" cId="1109668901">
                    <pslz:zmPr id="{D61A355C-BE7B-4422-AC16-5BD33B982AB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C2B01AF-AF2C-D36E-F4D3-90EE35B01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6452" y="2686920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4C444164-9A60-C1C7-38B7-436B1006A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33841"/>
                  </p:ext>
                </p:extLst>
              </p:nvPr>
            </p:nvGraphicFramePr>
            <p:xfrm>
              <a:off x="1469213" y="1148464"/>
              <a:ext cx="1280000" cy="720000"/>
            </p:xfrm>
            <a:graphic>
              <a:graphicData uri="http://schemas.microsoft.com/office/powerpoint/2016/slidezoom">
                <pslz:sldZm>
                  <pslz:sldZmObj sldId="322" cId="2176696850">
                    <pslz:zmPr id="{B3396267-0996-45BE-94EB-2EC4004C9E93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C444164-9A60-C1C7-38B7-436B1006A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9213" y="1148464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78AF4BB3-79C4-3198-9A0C-1FA0851534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720541"/>
                  </p:ext>
                </p:extLst>
              </p:nvPr>
            </p:nvGraphicFramePr>
            <p:xfrm>
              <a:off x="1022353" y="2257008"/>
              <a:ext cx="1280000" cy="720000"/>
            </p:xfrm>
            <a:graphic>
              <a:graphicData uri="http://schemas.microsoft.com/office/powerpoint/2016/slidezoom">
                <pslz:sldZm>
                  <pslz:sldZmObj sldId="323" cId="2309382228">
                    <pslz:zmPr id="{0A31B7BD-51FB-4728-B900-12CAEC144523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8AF4BB3-79C4-3198-9A0C-1FA085153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2353" y="2257008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50F91794-47F9-C041-5764-6F9199D327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1144216"/>
                  </p:ext>
                </p:extLst>
              </p:nvPr>
            </p:nvGraphicFramePr>
            <p:xfrm>
              <a:off x="414720" y="3226920"/>
              <a:ext cx="1280000" cy="720000"/>
            </p:xfrm>
            <a:graphic>
              <a:graphicData uri="http://schemas.microsoft.com/office/powerpoint/2016/slidezoom">
                <pslz:sldZm>
                  <pslz:sldZmObj sldId="324" cId="2725006431">
                    <pslz:zmPr id="{31988EAB-42E9-4EBC-B713-72159EC1CAD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0F91794-47F9-C041-5764-6F9199D327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720" y="322692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03C7D1A2-AA0A-CC3F-B683-F4C687615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878690"/>
                  </p:ext>
                </p:extLst>
              </p:nvPr>
            </p:nvGraphicFramePr>
            <p:xfrm>
              <a:off x="1755518" y="2956920"/>
              <a:ext cx="1280000" cy="720000"/>
            </p:xfrm>
            <a:graphic>
              <a:graphicData uri="http://schemas.microsoft.com/office/powerpoint/2016/slidezoom">
                <pslz:sldZm>
                  <pslz:sldZmObj sldId="325" cId="174747095">
                    <pslz:zmPr id="{75073402-541A-4CB9-8F47-E6938F585ED3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3C7D1A2-AA0A-CC3F-B683-F4C687615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55518" y="295692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276C003C-BEEB-CA6B-F2EA-65D0724720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668816"/>
                  </p:ext>
                </p:extLst>
              </p:nvPr>
            </p:nvGraphicFramePr>
            <p:xfrm>
              <a:off x="6123035" y="1168332"/>
              <a:ext cx="1280000" cy="720000"/>
            </p:xfrm>
            <a:graphic>
              <a:graphicData uri="http://schemas.microsoft.com/office/powerpoint/2016/slidezoom">
                <pslz:sldZm>
                  <pslz:sldZmObj sldId="327" cId="2351828262">
                    <pslz:zmPr id="{754B1AFF-3536-40CF-8726-A06B96813BCE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76C003C-BEEB-CA6B-F2EA-65D072472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23035" y="116833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A8D1852C-A550-F157-82D6-B93CA43007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909575"/>
                  </p:ext>
                </p:extLst>
              </p:nvPr>
            </p:nvGraphicFramePr>
            <p:xfrm>
              <a:off x="7531810" y="1520533"/>
              <a:ext cx="1280000" cy="720000"/>
            </p:xfrm>
            <a:graphic>
              <a:graphicData uri="http://schemas.microsoft.com/office/powerpoint/2016/slidezoom">
                <pslz:sldZm>
                  <pslz:sldZmObj sldId="326" cId="1598695774">
                    <pslz:zmPr id="{8CEB7182-6308-4481-9C4B-4313DFEDBBD2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A8D1852C-A550-F157-82D6-B93CA4300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31810" y="1520533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FF68806-EB70-64DC-0293-826030152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5633"/>
                  </p:ext>
                </p:extLst>
              </p:nvPr>
            </p:nvGraphicFramePr>
            <p:xfrm>
              <a:off x="6815657" y="2211750"/>
              <a:ext cx="1280000" cy="720000"/>
            </p:xfrm>
            <a:graphic>
              <a:graphicData uri="http://schemas.microsoft.com/office/powerpoint/2016/slidezoom">
                <pslz:sldZm>
                  <pslz:sldZmObj sldId="328" cId="2688472481">
                    <pslz:zmPr id="{8E604F65-4FE4-44AA-A571-03EE39F7D590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FF68806-EB70-64DC-0293-826030152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5657" y="221175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A76F618-25F0-90C9-A488-CD94A5B5F8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36398"/>
                  </p:ext>
                </p:extLst>
              </p:nvPr>
            </p:nvGraphicFramePr>
            <p:xfrm>
              <a:off x="6102755" y="2915036"/>
              <a:ext cx="1280000" cy="720000"/>
            </p:xfrm>
            <a:graphic>
              <a:graphicData uri="http://schemas.microsoft.com/office/powerpoint/2016/slidezoom">
                <pslz:sldZm>
                  <pslz:sldZmObj sldId="329" cId="3919616246">
                    <pslz:zmPr id="{69FFB2E9-16BE-4CFD-B39D-D5396C685F73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1A76F618-25F0-90C9-A488-CD94A5B5F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02755" y="291503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6A62E8B-08F5-5F26-7E36-2A6F89676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9527722"/>
                  </p:ext>
                </p:extLst>
              </p:nvPr>
            </p:nvGraphicFramePr>
            <p:xfrm>
              <a:off x="7475920" y="3340421"/>
              <a:ext cx="1280000" cy="720000"/>
            </p:xfrm>
            <a:graphic>
              <a:graphicData uri="http://schemas.microsoft.com/office/powerpoint/2016/slidezoom">
                <pslz:sldZm>
                  <pslz:sldZmObj sldId="330" cId="3259263781">
                    <pslz:zmPr id="{ADCBB928-12DA-48FF-BF94-D8A322E1F3FA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A6A62E8B-08F5-5F26-7E36-2A6F89676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5920" y="3340421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ano">
            <a:extLst>
              <a:ext uri="{FF2B5EF4-FFF2-40B4-BE49-F238E27FC236}">
                <a16:creationId xmlns:a16="http://schemas.microsoft.com/office/drawing/2014/main" id="{2B09F3B4-0DFB-02C4-1681-62D80B04D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"/>
          <a:stretch/>
        </p:blipFill>
        <p:spPr>
          <a:xfrm>
            <a:off x="1891767" y="10"/>
            <a:ext cx="7252231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0B9D4-AAC1-13D8-2FB8-6F6792D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769143"/>
            <a:ext cx="4848225" cy="14249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3500" b="1" dirty="0"/>
              <a:t>Introduction:</a:t>
            </a:r>
            <a:br>
              <a:rPr lang="en-US" sz="3500" b="1" dirty="0"/>
            </a:br>
            <a:r>
              <a:rPr lang="en-US" sz="3500" b="1" dirty="0"/>
              <a:t>The Power of Music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59D83-7B50-33AD-41B3-0BEF507CF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5" y="2638425"/>
            <a:ext cx="3790950" cy="213717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Music has a strong effect on most people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it acts on the brain is therefore of general interest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New field in of research:                                  Music Information Retrieval (MIR)</a:t>
            </a:r>
          </a:p>
        </p:txBody>
      </p:sp>
    </p:spTree>
    <p:extLst>
      <p:ext uri="{BB962C8B-B14F-4D97-AF65-F5344CB8AC3E}">
        <p14:creationId xmlns:p14="http://schemas.microsoft.com/office/powerpoint/2010/main" val="147790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D608A8-5D2C-7603-1719-A80D35644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0"/>
            <a:ext cx="8520600" cy="841800"/>
          </a:xfrm>
        </p:spPr>
        <p:txBody>
          <a:bodyPr/>
          <a:lstStyle/>
          <a:p>
            <a:r>
              <a:rPr lang="en-GB" dirty="0"/>
              <a:t>Predicting groups per subject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660D9B97-DE5E-AEC7-8A66-C4B15CF4066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3260706"/>
                  </p:ext>
                </p:extLst>
              </p:nvPr>
            </p:nvGraphicFramePr>
            <p:xfrm>
              <a:off x="465673" y="1540501"/>
              <a:ext cx="1280000" cy="720000"/>
            </p:xfrm>
            <a:graphic>
              <a:graphicData uri="http://schemas.microsoft.com/office/powerpoint/2016/slidezoom">
                <pslz:sldZm>
                  <pslz:sldZmObj sldId="338" cId="2785732944">
                    <pslz:zmPr id="{FCFA19E1-2370-44EC-B4C8-33CC89F0BE9A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660D9B97-DE5E-AEC7-8A66-C4B15CF4066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65673" y="1540501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5743B091-AC31-643A-8BF3-A5A71B2394B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8394255"/>
                  </p:ext>
                </p:extLst>
              </p:nvPr>
            </p:nvGraphicFramePr>
            <p:xfrm>
              <a:off x="1843228" y="1219632"/>
              <a:ext cx="1280000" cy="720000"/>
            </p:xfrm>
            <a:graphic>
              <a:graphicData uri="http://schemas.microsoft.com/office/powerpoint/2016/slidezoom">
                <pslz:sldZm>
                  <pslz:sldZmObj sldId="339" cId="2580015580">
                    <pslz:zmPr id="{8F2DA6A3-0A55-4891-8242-E05124E45DB4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5743B091-AC31-643A-8BF3-A5A71B2394B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43228" y="121963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B8984E99-CE28-5F06-AC6F-99C013C617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35263346"/>
                  </p:ext>
                </p:extLst>
              </p:nvPr>
            </p:nvGraphicFramePr>
            <p:xfrm>
              <a:off x="1046792" y="2278333"/>
              <a:ext cx="1280000" cy="720000"/>
            </p:xfrm>
            <a:graphic>
              <a:graphicData uri="http://schemas.microsoft.com/office/powerpoint/2016/slidezoom">
                <pslz:sldZm>
                  <pslz:sldZmObj sldId="340" cId="1063440998">
                    <pslz:zmPr id="{84292DB8-4998-4779-A145-DCE180EA1199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8984E99-CE28-5F06-AC6F-99C013C617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46792" y="2278333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0A8A2BD4-400F-43F5-A956-57809083093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75164794"/>
                  </p:ext>
                </p:extLst>
              </p:nvPr>
            </p:nvGraphicFramePr>
            <p:xfrm>
              <a:off x="465673" y="3564954"/>
              <a:ext cx="1280000" cy="720000"/>
            </p:xfrm>
            <a:graphic>
              <a:graphicData uri="http://schemas.microsoft.com/office/powerpoint/2016/slidezoom">
                <pslz:sldZm>
                  <pslz:sldZmObj sldId="341" cId="876035278">
                    <pslz:zmPr id="{56D3A604-3904-4E99-88F1-7EBA4ADBE63D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0A8A2BD4-400F-43F5-A956-5780908309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5673" y="3564954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96095558-17C2-7100-C001-79ABE740FA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96126414"/>
                  </p:ext>
                </p:extLst>
              </p:nvPr>
            </p:nvGraphicFramePr>
            <p:xfrm>
              <a:off x="1722169" y="3090079"/>
              <a:ext cx="1280000" cy="720000"/>
            </p:xfrm>
            <a:graphic>
              <a:graphicData uri="http://schemas.microsoft.com/office/powerpoint/2016/slidezoom">
                <pslz:sldZm>
                  <pslz:sldZmObj sldId="342" cId="991697266">
                    <pslz:zmPr id="{31A59D03-4A61-4423-89EB-1581DC717710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96095558-17C2-7100-C001-79ABE740FA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722169" y="3090079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AD20BC8E-7369-5A61-1055-CDF89E6A42F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2869538"/>
                  </p:ext>
                </p:extLst>
              </p:nvPr>
            </p:nvGraphicFramePr>
            <p:xfrm>
              <a:off x="6069436" y="1216776"/>
              <a:ext cx="1280000" cy="720000"/>
            </p:xfrm>
            <a:graphic>
              <a:graphicData uri="http://schemas.microsoft.com/office/powerpoint/2016/slidezoom">
                <pslz:sldZm>
                  <pslz:sldZmObj sldId="343" cId="3361155290">
                    <pslz:zmPr id="{D5FA4207-BFEC-4A97-829C-16614868EB5F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AD20BC8E-7369-5A61-1055-CDF89E6A42F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69436" y="121677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F547832-92C6-A2C7-8CFD-703BA9F0C9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47409806"/>
                  </p:ext>
                </p:extLst>
              </p:nvPr>
            </p:nvGraphicFramePr>
            <p:xfrm>
              <a:off x="7552300" y="1540501"/>
              <a:ext cx="1280000" cy="720000"/>
            </p:xfrm>
            <a:graphic>
              <a:graphicData uri="http://schemas.microsoft.com/office/powerpoint/2016/slidezoom">
                <pslz:sldZm>
                  <pslz:sldZmObj sldId="344" cId="4192883641">
                    <pslz:zmPr id="{19578AD8-B800-4C24-9C13-75B6AFD2DDF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AF547832-92C6-A2C7-8CFD-703BA9F0C9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552300" y="1540501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CA3F8F55-81DF-DC08-4062-05F2F81A91A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5518952"/>
                  </p:ext>
                </p:extLst>
              </p:nvPr>
            </p:nvGraphicFramePr>
            <p:xfrm>
              <a:off x="6636500" y="2311752"/>
              <a:ext cx="1280000" cy="720000"/>
            </p:xfrm>
            <a:graphic>
              <a:graphicData uri="http://schemas.microsoft.com/office/powerpoint/2016/slidezoom">
                <pslz:sldZm>
                  <pslz:sldZmObj sldId="345" cId="4015506268">
                    <pslz:zmPr id="{598C7A92-20DE-4A9B-A069-8F0C8F39D819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CA3F8F55-81DF-DC08-4062-05F2F81A91A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636500" y="231175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BDD97C67-E845-09C0-5DD8-17FB3219035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28092448"/>
                  </p:ext>
                </p:extLst>
              </p:nvPr>
            </p:nvGraphicFramePr>
            <p:xfrm>
              <a:off x="6069436" y="3090079"/>
              <a:ext cx="1280000" cy="720000"/>
            </p:xfrm>
            <a:graphic>
              <a:graphicData uri="http://schemas.microsoft.com/office/powerpoint/2016/slidezoom">
                <pslz:sldZm>
                  <pslz:sldZmObj sldId="346" cId="492982302">
                    <pslz:zmPr id="{1C0B553D-709B-4CCF-BA01-05B82D97F6ED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BDD97C67-E845-09C0-5DD8-17FB321903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69436" y="3090079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836D29F1-BC3B-E369-6C27-A22268753D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70773333"/>
                  </p:ext>
                </p:extLst>
              </p:nvPr>
            </p:nvGraphicFramePr>
            <p:xfrm>
              <a:off x="7353099" y="3564954"/>
              <a:ext cx="1280000" cy="720000"/>
            </p:xfrm>
            <a:graphic>
              <a:graphicData uri="http://schemas.microsoft.com/office/powerpoint/2016/slidezoom">
                <pslz:sldZm>
                  <pslz:sldZmObj sldId="347" cId="3828438129">
                    <pslz:zmPr id="{95A8F014-105D-4C19-AB75-45F8AEA8ABC1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836D29F1-BC3B-E369-6C27-A22268753D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53099" y="3564954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21547A79-000D-A97E-76C8-FB3459623F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49932574"/>
                  </p:ext>
                </p:extLst>
              </p:nvPr>
            </p:nvGraphicFramePr>
            <p:xfrm>
              <a:off x="3476332" y="1216776"/>
              <a:ext cx="2240000" cy="1260000"/>
            </p:xfrm>
            <a:graphic>
              <a:graphicData uri="http://schemas.microsoft.com/office/powerpoint/2016/slidezoom">
                <pslz:sldZm>
                  <pslz:sldZmObj sldId="337" cId="1193014556">
                    <pslz:zmPr id="{07DF3B3F-F661-4159-815D-901B403E6F57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21547A79-000D-A97E-76C8-FB3459623F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6332" y="1216776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F422EC90-7E81-349A-B127-971AD0E0DD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7572135"/>
                  </p:ext>
                </p:extLst>
              </p:nvPr>
            </p:nvGraphicFramePr>
            <p:xfrm>
              <a:off x="3476332" y="2851752"/>
              <a:ext cx="2240000" cy="1260000"/>
            </p:xfrm>
            <a:graphic>
              <a:graphicData uri="http://schemas.microsoft.com/office/powerpoint/2016/slidezoom">
                <pslz:sldZm>
                  <pslz:sldZmObj sldId="335" cId="1396849143">
                    <pslz:zmPr id="{4FA7706B-47CE-4E51-BD74-22FCB0A21ACF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F422EC90-7E81-349A-B127-971AD0E0DD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76332" y="2851752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36579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52F0-DF60-CC03-9485-61E548454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09" y="0"/>
            <a:ext cx="8520600" cy="841800"/>
          </a:xfrm>
        </p:spPr>
        <p:txBody>
          <a:bodyPr/>
          <a:lstStyle/>
          <a:p>
            <a:r>
              <a:rPr lang="en-GB" dirty="0"/>
              <a:t>Predicting songs per subject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FAE4D042-381D-4760-F015-A65339CE93E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28175257"/>
                  </p:ext>
                </p:extLst>
              </p:nvPr>
            </p:nvGraphicFramePr>
            <p:xfrm>
              <a:off x="1845344" y="1126013"/>
              <a:ext cx="1280000" cy="720000"/>
            </p:xfrm>
            <a:graphic>
              <a:graphicData uri="http://schemas.microsoft.com/office/powerpoint/2016/slidezoom">
                <pslz:sldZm>
                  <pslz:sldZmObj sldId="350" cId="1903388182">
                    <pslz:zmPr id="{083EDAD0-57DF-44AB-B302-9F888ACE47E4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FAE4D042-381D-4760-F015-A65339CE93E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45344" y="1126013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87BB0527-AD97-2B05-D0CA-5FE2850E2AD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354621"/>
                  </p:ext>
                </p:extLst>
              </p:nvPr>
            </p:nvGraphicFramePr>
            <p:xfrm>
              <a:off x="514164" y="1501176"/>
              <a:ext cx="1280000" cy="720000"/>
            </p:xfrm>
            <a:graphic>
              <a:graphicData uri="http://schemas.microsoft.com/office/powerpoint/2016/slidezoom">
                <pslz:sldZm>
                  <pslz:sldZmObj sldId="351" cId="3474066873">
                    <pslz:zmPr id="{77EFE68E-3964-4D5E-AD29-458276274E4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87BB0527-AD97-2B05-D0CA-5FE2850E2AD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4164" y="150117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650EF876-8725-46BE-7FF2-86B9CC84927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89139680"/>
                  </p:ext>
                </p:extLst>
              </p:nvPr>
            </p:nvGraphicFramePr>
            <p:xfrm>
              <a:off x="902091" y="2292908"/>
              <a:ext cx="1280000" cy="720000"/>
            </p:xfrm>
            <a:graphic>
              <a:graphicData uri="http://schemas.microsoft.com/office/powerpoint/2016/slidezoom">
                <pslz:sldZm>
                  <pslz:sldZmObj sldId="352" cId="2744691321">
                    <pslz:zmPr id="{A9459063-B83D-4951-B7F1-A0EBE3535D3F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650EF876-8725-46BE-7FF2-86B9CC84927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02091" y="2292908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AB34DF67-16D3-E35D-A81C-386C7B996DF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39858504"/>
                  </p:ext>
                </p:extLst>
              </p:nvPr>
            </p:nvGraphicFramePr>
            <p:xfrm>
              <a:off x="514164" y="3570226"/>
              <a:ext cx="1280000" cy="720000"/>
            </p:xfrm>
            <a:graphic>
              <a:graphicData uri="http://schemas.microsoft.com/office/powerpoint/2016/slidezoom">
                <pslz:sldZm>
                  <pslz:sldZmObj sldId="353" cId="3877625917">
                    <pslz:zmPr id="{8D929560-6C82-4EA8-A597-40BB175B01B2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AB34DF67-16D3-E35D-A81C-386C7B996DF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14164" y="357022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475D19EF-6403-535C-3AD1-7ACACC64BE5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30014844"/>
                  </p:ext>
                </p:extLst>
              </p:nvPr>
            </p:nvGraphicFramePr>
            <p:xfrm>
              <a:off x="1845345" y="3023537"/>
              <a:ext cx="1280000" cy="720000"/>
            </p:xfrm>
            <a:graphic>
              <a:graphicData uri="http://schemas.microsoft.com/office/powerpoint/2016/slidezoom">
                <pslz:sldZm>
                  <pslz:sldZmObj sldId="354" cId="2326720281">
                    <pslz:zmPr id="{FBD9AFD7-BA1F-4C29-97E1-9AB29B4D10F4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475D19EF-6403-535C-3AD1-7ACACC64BE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845345" y="3023537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66DF3B56-0FAB-5137-1D15-B6B3E73C28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591284810"/>
                  </p:ext>
                </p:extLst>
              </p:nvPr>
            </p:nvGraphicFramePr>
            <p:xfrm>
              <a:off x="6018656" y="1141176"/>
              <a:ext cx="1280000" cy="720000"/>
            </p:xfrm>
            <a:graphic>
              <a:graphicData uri="http://schemas.microsoft.com/office/powerpoint/2016/slidezoom">
                <pslz:sldZm>
                  <pslz:sldZmObj sldId="355" cId="2776241289">
                    <pslz:zmPr id="{E6454EAB-F3B2-47DA-BCD3-3E8874412B4C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66DF3B56-0FAB-5137-1D15-B6B3E73C28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018656" y="114117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E4126B12-31C5-CE1D-F490-A45C01D7EC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58608417"/>
                  </p:ext>
                </p:extLst>
              </p:nvPr>
            </p:nvGraphicFramePr>
            <p:xfrm>
              <a:off x="7349837" y="1501176"/>
              <a:ext cx="1280000" cy="720000"/>
            </p:xfrm>
            <a:graphic>
              <a:graphicData uri="http://schemas.microsoft.com/office/powerpoint/2016/slidezoom">
                <pslz:sldZm>
                  <pslz:sldZmObj sldId="356" cId="1508687">
                    <pslz:zmPr id="{202B9EFA-3614-4314-9AB1-C930A3C62C5F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E4126B12-31C5-CE1D-F490-A45C01D7EC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7349837" y="150117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9AAE88E0-6CAE-33B9-303F-69B22632996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84600282"/>
                  </p:ext>
                </p:extLst>
              </p:nvPr>
            </p:nvGraphicFramePr>
            <p:xfrm>
              <a:off x="6961909" y="2303537"/>
              <a:ext cx="1280000" cy="720000"/>
            </p:xfrm>
            <a:graphic>
              <a:graphicData uri="http://schemas.microsoft.com/office/powerpoint/2016/slidezoom">
                <pslz:sldZm>
                  <pslz:sldZmObj sldId="357" cId="415108199">
                    <pslz:zmPr id="{0A4DC612-0020-49D3-89B5-7386C49AB122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9AAE88E0-6CAE-33B9-303F-69B22632996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961909" y="2303537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FBFEEA59-9C8F-D9B8-AA94-C8EE821A064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515093"/>
                  </p:ext>
                </p:extLst>
              </p:nvPr>
            </p:nvGraphicFramePr>
            <p:xfrm>
              <a:off x="6018656" y="3037914"/>
              <a:ext cx="1280000" cy="720000"/>
            </p:xfrm>
            <a:graphic>
              <a:graphicData uri="http://schemas.microsoft.com/office/powerpoint/2016/slidezoom">
                <pslz:sldZm>
                  <pslz:sldZmObj sldId="358" cId="870330188">
                    <pslz:zmPr id="{E695AA98-7431-429D-BC47-924126568BD0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FBFEEA59-9C8F-D9B8-AA94-C8EE821A064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6018656" y="3037914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02CF0D3D-2BBF-8CCB-A244-2A28F0C513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85907356"/>
                  </p:ext>
                </p:extLst>
              </p:nvPr>
            </p:nvGraphicFramePr>
            <p:xfrm>
              <a:off x="7349837" y="3570226"/>
              <a:ext cx="1280000" cy="720000"/>
            </p:xfrm>
            <a:graphic>
              <a:graphicData uri="http://schemas.microsoft.com/office/powerpoint/2016/slidezoom">
                <pslz:sldZm>
                  <pslz:sldZmObj sldId="359" cId="2859494466">
                    <pslz:zmPr id="{927667BF-549F-4862-985A-7FDB8B7A329B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02CF0D3D-2BBF-8CCB-A244-2A28F0C51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349837" y="357022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530ED716-E8F2-5B89-CBFB-102CDC4095F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45035794"/>
                  </p:ext>
                </p:extLst>
              </p:nvPr>
            </p:nvGraphicFramePr>
            <p:xfrm>
              <a:off x="3477421" y="1007503"/>
              <a:ext cx="2240000" cy="1260000"/>
            </p:xfrm>
            <a:graphic>
              <a:graphicData uri="http://schemas.microsoft.com/office/powerpoint/2016/slidezoom">
                <pslz:sldZm>
                  <pslz:sldZmObj sldId="349" cId="2503086684">
                    <pslz:zmPr id="{89F831DF-ACAF-4B02-A471-01B6A3B7E47B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530ED716-E8F2-5B89-CBFB-102CDC4095F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3477421" y="1007503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78002E28-268A-E4F6-2A42-E38A099DA14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611068262"/>
                  </p:ext>
                </p:extLst>
              </p:nvPr>
            </p:nvGraphicFramePr>
            <p:xfrm>
              <a:off x="3477421" y="2670226"/>
              <a:ext cx="2240000" cy="1260000"/>
            </p:xfrm>
            <a:graphic>
              <a:graphicData uri="http://schemas.microsoft.com/office/powerpoint/2016/slidezoom">
                <pslz:sldZm>
                  <pslz:sldZmObj sldId="348" cId="2291197626">
                    <pslz:zmPr id="{24BC8735-AA95-46BF-BD91-FC183FF44FAA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78002E28-268A-E4F6-2A42-E38A099DA14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3477421" y="2670226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261293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836E-8BA7-3108-5576-E4F15E87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7C50-B61B-5459-9B9B-6AE259D1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0143" y="1568756"/>
            <a:ext cx="5374560" cy="310279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Expectations vs. reality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data set is very large (6.5 GB)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events are very long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data includes cue clicks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trials for condition 4 were done on a different day than the others, which made them noticeably different</a:t>
            </a: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F5C9B-5628-6249-88E6-C1DF264F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1" r="13262"/>
          <a:stretch/>
        </p:blipFill>
        <p:spPr>
          <a:xfrm rot="16200000">
            <a:off x="-833403" y="833403"/>
            <a:ext cx="5143500" cy="3476693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D69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431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2AA7F-2EF9-3FD8-3481-CFB43FAE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479394"/>
            <a:ext cx="2678858" cy="2680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F0742C-8B8C-86CB-13E5-452152E2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19" y="480060"/>
            <a:ext cx="4995367" cy="41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38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rowd of people with their hands up in the air&#10;&#10;Description automatically generated with medium confidence">
            <a:extLst>
              <a:ext uri="{FF2B5EF4-FFF2-40B4-BE49-F238E27FC236}">
                <a16:creationId xmlns:a16="http://schemas.microsoft.com/office/drawing/2014/main" id="{6D35A701-1677-C05C-303D-A279FF62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4" t="9091" r="13318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32965-E080-BDFA-1D45-9B35B1FF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 dirty="0"/>
              <a:t>Outlook &amp; discussion</a:t>
            </a:r>
          </a:p>
        </p:txBody>
      </p:sp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t sitting on a piano&#10;&#10;Description automatically generated with medium confidence">
            <a:extLst>
              <a:ext uri="{FF2B5EF4-FFF2-40B4-BE49-F238E27FC236}">
                <a16:creationId xmlns:a16="http://schemas.microsoft.com/office/drawing/2014/main" id="{64C90CC2-A2AD-C8FB-DE24-B48BCAA0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9539-E1E2-37A2-1852-2294CEF0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/>
              <a:t>Oops, you went too far ;)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4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predictions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56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conditions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" y="1481178"/>
            <a:ext cx="7846136" cy="358960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333068"/>
                  </p:ext>
                </p:extLst>
              </p:nvPr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3928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groups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0269"/>
            <a:ext cx="7846136" cy="35314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595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all songs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2582"/>
            <a:ext cx="7846136" cy="35267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6794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9F1DC6-56EA-4502-7683-4EFB7F73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6" y="478566"/>
            <a:ext cx="3614166" cy="1107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–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facts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AC3D8-C995-D366-E14E-9BD23F97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0" y="1586167"/>
            <a:ext cx="4217248" cy="1539295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9F690E-BD09-5B3F-20EF-8292875A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4400" y="1998664"/>
            <a:ext cx="3944112" cy="2663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data for our project is taken from the </a:t>
            </a:r>
            <a:r>
              <a:rPr lang="en-US" sz="1600" dirty="0" err="1"/>
              <a:t>OpenMIIR</a:t>
            </a:r>
            <a:r>
              <a:rPr lang="en-US" sz="1600" dirty="0"/>
              <a:t> dataset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Available at </a:t>
            </a:r>
            <a:r>
              <a:rPr lang="en-US" sz="1600" dirty="0">
                <a:hlinkClick r:id="rId4"/>
              </a:rPr>
              <a:t>https://github.com/sstober/openmiir</a:t>
            </a:r>
            <a:endParaRPr lang="en-US" sz="16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Collected at the University of Potsdam, Germany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Several subjects listened to or imagined short music fragments while their EEG data was recorded</a:t>
            </a:r>
          </a:p>
        </p:txBody>
      </p:sp>
    </p:spTree>
    <p:extLst>
      <p:ext uri="{BB962C8B-B14F-4D97-AF65-F5344CB8AC3E}">
        <p14:creationId xmlns:p14="http://schemas.microsoft.com/office/powerpoint/2010/main" val="336298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songs / lyrics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9286"/>
            <a:ext cx="7846136" cy="35133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9034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conditions per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0767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988" y="1519286"/>
            <a:ext cx="7680282" cy="35133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A3CED22-40D0-DAC6-26C2-8A10D906F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179199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A3CED22-40D0-DAC6-26C2-8A10D906F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647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988" y="1544344"/>
            <a:ext cx="7680282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126304A-A8DA-3B49-4888-2AA1F3CB0A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47941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26304A-A8DA-3B49-4888-2AA1F3CB0A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6968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‘P05’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8790" y="1544344"/>
            <a:ext cx="7656678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B2BE113-CEE6-4770-8D80-A626FC5AC2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784790"/>
                  </p:ext>
                </p:extLst>
              </p:nvPr>
            </p:nvGraphicFramePr>
            <p:xfrm>
              <a:off x="6264840" y="272505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B2BE113-CEE6-4770-8D80-A626FC5AC2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72505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3822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‘P06’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44344"/>
            <a:ext cx="7585603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4271F61-5942-C394-1FF6-C4C4C2CA4C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7121055"/>
                  </p:ext>
                </p:extLst>
              </p:nvPr>
            </p:nvGraphicFramePr>
            <p:xfrm>
              <a:off x="6264840" y="304181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4271F61-5942-C394-1FF6-C4C4C2CA4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304181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0064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‘P07’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47616"/>
            <a:ext cx="7585603" cy="345673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3EEE9E0-6664-FEB5-5A66-76CA1B5C65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186456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3EEE9E0-6664-FEB5-5A66-76CA1B5C6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4709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‘P09’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56323"/>
            <a:ext cx="7585603" cy="3439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40CFB2A-FED3-C1C7-69C4-09D6DC171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8813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40CFB2A-FED3-C1C7-69C4-09D6DC171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69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014" y="1556323"/>
            <a:ext cx="7532228" cy="3439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CE8DB84-E319-0BC2-A60A-DE83B7BC91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CE8DB84-E319-0BC2-A60A-DE83B7BC91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8282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‘P12’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014" y="1563823"/>
            <a:ext cx="7532228" cy="34243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A3FF526-9C57-1FEC-3BFA-70FAA7328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A3FF526-9C57-1FEC-3BFA-70FAA7328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472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DC1D0B-7363-B9E4-E2D3-E00D7B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subjects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84E94-2AEA-9326-5DE0-F3DA499F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2105406"/>
            <a:ext cx="3590925" cy="2629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 participants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3 male, 7 female, mostly early 20s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Selected via beat test and familiarity with the stimuli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Participants filled in a questionnaire answering questions about their musical education, whether they played an instrument and so on</a:t>
            </a:r>
          </a:p>
          <a:p>
            <a:pPr marL="11430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D8F5E-0D98-091B-6970-F7CF7B0D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033520"/>
            <a:ext cx="5177790" cy="3076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F658D-5E2C-3D37-B311-4024B904D764}"/>
              </a:ext>
            </a:extLst>
          </p:cNvPr>
          <p:cNvSpPr txBox="1"/>
          <p:nvPr/>
        </p:nvSpPr>
        <p:spPr>
          <a:xfrm>
            <a:off x="3590924" y="4177538"/>
            <a:ext cx="5177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 err="1"/>
              <a:t>Stober</a:t>
            </a:r>
            <a:r>
              <a:rPr lang="en-GB" sz="900" i="1" dirty="0"/>
              <a:t>, Sebastian et al. “Towards Music Imagery Information Retrieval: Introducing the </a:t>
            </a:r>
            <a:r>
              <a:rPr lang="en-GB" sz="900" i="1" dirty="0" err="1"/>
              <a:t>OpenMIIR</a:t>
            </a:r>
            <a:r>
              <a:rPr lang="en-GB" sz="900" i="1" dirty="0"/>
              <a:t> Dataset of EEG Recordings from Music Perception and Imagination.” International Society for Music Information Retrieval Conference (2015), </a:t>
            </a:r>
            <a:r>
              <a:rPr lang="en-GB" sz="900" i="1" dirty="0" err="1"/>
              <a:t>p.</a:t>
            </a:r>
            <a:r>
              <a:rPr lang="en-GB" sz="900" i="1" dirty="0"/>
              <a:t> 765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08763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‘P13’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040" y="1563823"/>
            <a:ext cx="7498176" cy="34243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88E74D1-6314-10A1-B013-EFDAE7C6CB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8E74D1-6314-10A1-B013-EFDAE7C6C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6162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</a:t>
            </a: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040" y="1584473"/>
            <a:ext cx="7498176" cy="33830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C711721-782C-6C97-CB7F-E611FEDA8F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C711721-782C-6C97-CB7F-E611FEDA8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2637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combined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5817" y="1584473"/>
            <a:ext cx="7422622" cy="33830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2DAEDEE-BC24-5219-1959-670E05E080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2DAEDEE-BC24-5219-1959-670E05E08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0088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averaged over all subjects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67129" y="1637064"/>
            <a:ext cx="4269547" cy="2957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2CAB0-2C21-F0C6-0ACF-00DDE6A8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7" y="1706907"/>
            <a:ext cx="3581900" cy="26102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7E5BC9B-80C4-CB68-F978-CF2E833871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E5BC9B-80C4-CB68-F978-CF2E83387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66890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groups per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12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040" y="1621971"/>
            <a:ext cx="7498176" cy="33080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DC196F0A-F464-AEEC-5A74-FB2AD926B81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7742622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196F0A-F464-AEEC-5A74-FB2AD926B81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8573294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78106" y="1621971"/>
            <a:ext cx="7398044" cy="33080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BAD5DBC-4660-FFD9-EE06-88FABE853C9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BAD5DBC-4660-FFD9-EE06-88FABE853C9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80015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‘P05’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2863" y="1621971"/>
            <a:ext cx="7388529" cy="330801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F16FF03-46E8-5F25-F569-F4C3DBE6ADB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F16FF03-46E8-5F25-F569-F4C3DBE6ADB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6344099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‘P06’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82863" y="1621971"/>
            <a:ext cx="7388529" cy="330801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2D7ADEA-FA23-AB99-5D85-53AEA362A09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2D7ADEA-FA23-AB99-5D85-53AEA362A09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6035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‘P07’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01210" y="1621971"/>
            <a:ext cx="7351835" cy="330801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EAF86C7-E9D7-CB93-4EA5-1E57A7136F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EAF86C7-E9D7-CB93-4EA5-1E57A7136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91697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DE1B3-DEDE-5D06-0559-149E2E5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music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B3F73-E5CA-364D-87B3-12920C6F8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771" y="1973532"/>
            <a:ext cx="6964457" cy="2663904"/>
          </a:xfrm>
          <a:prstGeom prst="rect">
            <a:avLst/>
          </a:prstGeom>
        </p:spPr>
      </p:pic>
      <p:pic>
        <p:nvPicPr>
          <p:cNvPr id="7" name="audio_full.v2_S01_Chim Chim Cheree_lyrics">
            <a:hlinkClick r:id="" action="ppaction://media"/>
            <a:extLst>
              <a:ext uri="{FF2B5EF4-FFF2-40B4-BE49-F238E27FC236}">
                <a16:creationId xmlns:a16="http://schemas.microsoft.com/office/drawing/2014/main" id="{897E26A1-29E2-8B30-7A96-F00CD37FE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3764" y="683247"/>
            <a:ext cx="820012" cy="820012"/>
          </a:xfrm>
          <a:prstGeom prst="rect">
            <a:avLst/>
          </a:prstGeom>
        </p:spPr>
      </p:pic>
      <p:pic>
        <p:nvPicPr>
          <p:cNvPr id="8" name="audio_full.v2_S11_Chim Chim Cheree_no lyrics">
            <a:hlinkClick r:id="" action="ppaction://media"/>
            <a:extLst>
              <a:ext uri="{FF2B5EF4-FFF2-40B4-BE49-F238E27FC236}">
                <a16:creationId xmlns:a16="http://schemas.microsoft.com/office/drawing/2014/main" id="{9AB12401-220D-6585-6000-EDF5ED0435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0225" y="683248"/>
            <a:ext cx="820011" cy="8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1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‘P09’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13576" y="1621971"/>
            <a:ext cx="7327103" cy="330801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EE6B6BB-4A44-DDA3-21F9-D4193D2A2C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EE6B6BB-4A44-DDA3-21F9-D4193D2A2C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611552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9541" y="1621971"/>
            <a:ext cx="7275172" cy="330801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E4BA879-1BC4-DDAE-6B8B-2B23E6C41E5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E4BA879-1BC4-DDAE-6B8B-2B23E6C41E5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9288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‘P12’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9541" y="1632901"/>
            <a:ext cx="7275172" cy="328615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46A3A26-C179-02BA-4B92-045A7AB9E3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46A3A26-C179-02BA-4B92-045A7AB9E3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155062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‘P13’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39541" y="1639066"/>
            <a:ext cx="7275172" cy="327382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0BDFAAF-5499-C440-5D10-ECD5D71C0E5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0BDFAAF-5499-C440-5D10-ECD5D71C0E5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929823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71040" y="1639066"/>
            <a:ext cx="7212173" cy="327382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15295F0-E302-373D-F943-17980A7A0B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15295F0-E302-373D-F943-17980A7A0B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4381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GB" sz="3000" dirty="0"/>
              <a:t>combined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5817" y="1607940"/>
            <a:ext cx="7422622" cy="333608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6FB1D075-8D6A-F82F-34F7-47A98A2A7E6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FB1D075-8D6A-F82F-34F7-47A98A2A7E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9301455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Groups per subject / </a:t>
            </a:r>
            <a:br>
              <a:rPr lang="en-GB" sz="3000" dirty="0"/>
            </a:br>
            <a:r>
              <a:rPr lang="en-GB" sz="3000" dirty="0"/>
              <a:t>averaged over all subjects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67129" y="1680913"/>
            <a:ext cx="4269547" cy="286969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2CAB0-2C21-F0C6-0ACF-00DDE6A8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4049" y="1706907"/>
            <a:ext cx="3566336" cy="26102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C8FB2CC5-2389-9007-5054-DD15D581ED7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14058804"/>
                  </p:ext>
                </p:extLst>
              </p:nvPr>
            </p:nvGraphicFramePr>
            <p:xfrm>
              <a:off x="6258807" y="304179"/>
              <a:ext cx="1828798" cy="1028699"/>
            </p:xfrm>
            <a:graphic>
              <a:graphicData uri="http://schemas.microsoft.com/office/powerpoint/2016/slidezoom">
                <pslz:sldZm>
                  <pslz:sldZmObj sldId="336" cId="4143657929">
                    <pslz:zmPr id="{D4152CD9-B1FD-49FF-AABF-139D94E3A837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28798" cy="1028699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C8FB2CC5-2389-9007-5054-DD15D581ED7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58807" y="304179"/>
                <a:ext cx="1828798" cy="1028699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9684914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songs per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24505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0740" y="1639066"/>
            <a:ext cx="7192772" cy="327382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" name="Slide Zoom 4">
                <a:extLst>
                  <a:ext uri="{FF2B5EF4-FFF2-40B4-BE49-F238E27FC236}">
                    <a16:creationId xmlns:a16="http://schemas.microsoft.com/office/drawing/2014/main" id="{A349F064-0883-A7E4-D82B-1447FABA85B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05080902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" name="Slide Zoom 4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349F064-0883-A7E4-D82B-1447FABA85B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033881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880740" y="1647599"/>
            <a:ext cx="7192772" cy="325676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83EDFCE-78CD-D102-B8CD-1C7E936214C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83EDFCE-78CD-D102-B8CD-1C7E936214C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740668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39873" y="-36890"/>
                  <a:pt x="289244" y="-9562"/>
                  <a:pt x="578358" y="0"/>
                </a:cubicBezTo>
                <a:cubicBezTo>
                  <a:pt x="847064" y="24657"/>
                  <a:pt x="880681" y="-4887"/>
                  <a:pt x="998982" y="0"/>
                </a:cubicBezTo>
                <a:cubicBezTo>
                  <a:pt x="1105496" y="8991"/>
                  <a:pt x="1621733" y="-31737"/>
                  <a:pt x="1813941" y="0"/>
                </a:cubicBezTo>
                <a:cubicBezTo>
                  <a:pt x="1973330" y="19047"/>
                  <a:pt x="2194836" y="27334"/>
                  <a:pt x="2392299" y="0"/>
                </a:cubicBezTo>
                <a:cubicBezTo>
                  <a:pt x="2647282" y="-14327"/>
                  <a:pt x="2792350" y="-29596"/>
                  <a:pt x="2970657" y="0"/>
                </a:cubicBezTo>
                <a:cubicBezTo>
                  <a:pt x="3147904" y="21045"/>
                  <a:pt x="3587221" y="27684"/>
                  <a:pt x="3785616" y="0"/>
                </a:cubicBezTo>
                <a:cubicBezTo>
                  <a:pt x="3970964" y="-52390"/>
                  <a:pt x="4115919" y="38588"/>
                  <a:pt x="4285107" y="0"/>
                </a:cubicBezTo>
                <a:cubicBezTo>
                  <a:pt x="4447779" y="-2110"/>
                  <a:pt x="4724122" y="-2905"/>
                  <a:pt x="5100066" y="0"/>
                </a:cubicBezTo>
                <a:cubicBezTo>
                  <a:pt x="5460611" y="1474"/>
                  <a:pt x="5711040" y="11734"/>
                  <a:pt x="5915025" y="0"/>
                </a:cubicBezTo>
                <a:cubicBezTo>
                  <a:pt x="6130646" y="788"/>
                  <a:pt x="6309484" y="37469"/>
                  <a:pt x="6572250" y="0"/>
                </a:cubicBezTo>
                <a:cubicBezTo>
                  <a:pt x="6867825" y="19129"/>
                  <a:pt x="7346334" y="77623"/>
                  <a:pt x="7886700" y="0"/>
                </a:cubicBezTo>
                <a:cubicBezTo>
                  <a:pt x="7905829" y="206089"/>
                  <a:pt x="7887779" y="336291"/>
                  <a:pt x="7886700" y="636391"/>
                </a:cubicBezTo>
                <a:cubicBezTo>
                  <a:pt x="7889193" y="914961"/>
                  <a:pt x="7902082" y="951117"/>
                  <a:pt x="7886700" y="1191541"/>
                </a:cubicBezTo>
                <a:cubicBezTo>
                  <a:pt x="7859622" y="1430133"/>
                  <a:pt x="7858126" y="1543144"/>
                  <a:pt x="7886700" y="1868553"/>
                </a:cubicBezTo>
                <a:cubicBezTo>
                  <a:pt x="7912845" y="2149142"/>
                  <a:pt x="7878707" y="2341861"/>
                  <a:pt x="7886700" y="2545564"/>
                </a:cubicBezTo>
                <a:cubicBezTo>
                  <a:pt x="7863692" y="2783347"/>
                  <a:pt x="7935302" y="3024728"/>
                  <a:pt x="7886700" y="3222576"/>
                </a:cubicBezTo>
                <a:cubicBezTo>
                  <a:pt x="7872394" y="3493916"/>
                  <a:pt x="7875877" y="3837160"/>
                  <a:pt x="7886700" y="4062071"/>
                </a:cubicBezTo>
                <a:cubicBezTo>
                  <a:pt x="7656608" y="4142821"/>
                  <a:pt x="7379538" y="4084477"/>
                  <a:pt x="7150608" y="4062071"/>
                </a:cubicBezTo>
                <a:cubicBezTo>
                  <a:pt x="6864812" y="4046275"/>
                  <a:pt x="6843809" y="4085245"/>
                  <a:pt x="6729984" y="4062071"/>
                </a:cubicBezTo>
                <a:cubicBezTo>
                  <a:pt x="6610042" y="4030489"/>
                  <a:pt x="6391905" y="4053936"/>
                  <a:pt x="6230493" y="4062071"/>
                </a:cubicBezTo>
                <a:cubicBezTo>
                  <a:pt x="6071868" y="4088950"/>
                  <a:pt x="5590244" y="4086751"/>
                  <a:pt x="5415534" y="4062071"/>
                </a:cubicBezTo>
                <a:cubicBezTo>
                  <a:pt x="5229926" y="4064869"/>
                  <a:pt x="4916184" y="4079527"/>
                  <a:pt x="4758309" y="4062071"/>
                </a:cubicBezTo>
                <a:cubicBezTo>
                  <a:pt x="4611864" y="4036992"/>
                  <a:pt x="4451308" y="4044682"/>
                  <a:pt x="4258818" y="4062071"/>
                </a:cubicBezTo>
                <a:cubicBezTo>
                  <a:pt x="4092523" y="4071847"/>
                  <a:pt x="3786153" y="4089457"/>
                  <a:pt x="3601593" y="4062071"/>
                </a:cubicBezTo>
                <a:cubicBezTo>
                  <a:pt x="3399773" y="4040361"/>
                  <a:pt x="3308418" y="4050000"/>
                  <a:pt x="3180969" y="4062071"/>
                </a:cubicBezTo>
                <a:cubicBezTo>
                  <a:pt x="3057387" y="4058644"/>
                  <a:pt x="2966463" y="4035812"/>
                  <a:pt x="2760345" y="4062071"/>
                </a:cubicBezTo>
                <a:cubicBezTo>
                  <a:pt x="2549413" y="4076778"/>
                  <a:pt x="2292028" y="4015810"/>
                  <a:pt x="2103120" y="4062071"/>
                </a:cubicBezTo>
                <a:cubicBezTo>
                  <a:pt x="1909211" y="4104613"/>
                  <a:pt x="1732345" y="4064606"/>
                  <a:pt x="1603629" y="4062071"/>
                </a:cubicBezTo>
                <a:cubicBezTo>
                  <a:pt x="1489627" y="4074316"/>
                  <a:pt x="1016493" y="4069443"/>
                  <a:pt x="867537" y="4062071"/>
                </a:cubicBezTo>
                <a:cubicBezTo>
                  <a:pt x="761755" y="4101548"/>
                  <a:pt x="387440" y="3976320"/>
                  <a:pt x="0" y="4062071"/>
                </a:cubicBezTo>
                <a:cubicBezTo>
                  <a:pt x="18470" y="3749046"/>
                  <a:pt x="-27165" y="3580377"/>
                  <a:pt x="0" y="3344438"/>
                </a:cubicBezTo>
                <a:cubicBezTo>
                  <a:pt x="58072" y="3138382"/>
                  <a:pt x="46858" y="2856502"/>
                  <a:pt x="0" y="2626806"/>
                </a:cubicBezTo>
                <a:cubicBezTo>
                  <a:pt x="1260" y="2468730"/>
                  <a:pt x="1671" y="2225690"/>
                  <a:pt x="0" y="2031036"/>
                </a:cubicBezTo>
                <a:cubicBezTo>
                  <a:pt x="-50700" y="1827026"/>
                  <a:pt x="28495" y="1538727"/>
                  <a:pt x="0" y="1313403"/>
                </a:cubicBezTo>
                <a:cubicBezTo>
                  <a:pt x="30529" y="1073310"/>
                  <a:pt x="16086" y="366677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86700"/>
                      <a:gd name="connsiteY0" fmla="*/ 0 h 4062071"/>
                      <a:gd name="connsiteX1" fmla="*/ 578358 w 7886700"/>
                      <a:gd name="connsiteY1" fmla="*/ 0 h 4062071"/>
                      <a:gd name="connsiteX2" fmla="*/ 998982 w 7886700"/>
                      <a:gd name="connsiteY2" fmla="*/ 0 h 4062071"/>
                      <a:gd name="connsiteX3" fmla="*/ 1813941 w 7886700"/>
                      <a:gd name="connsiteY3" fmla="*/ 0 h 4062071"/>
                      <a:gd name="connsiteX4" fmla="*/ 2392299 w 7886700"/>
                      <a:gd name="connsiteY4" fmla="*/ 0 h 4062071"/>
                      <a:gd name="connsiteX5" fmla="*/ 2970657 w 7886700"/>
                      <a:gd name="connsiteY5" fmla="*/ 0 h 4062071"/>
                      <a:gd name="connsiteX6" fmla="*/ 3785616 w 7886700"/>
                      <a:gd name="connsiteY6" fmla="*/ 0 h 4062071"/>
                      <a:gd name="connsiteX7" fmla="*/ 4285107 w 7886700"/>
                      <a:gd name="connsiteY7" fmla="*/ 0 h 4062071"/>
                      <a:gd name="connsiteX8" fmla="*/ 5100066 w 7886700"/>
                      <a:gd name="connsiteY8" fmla="*/ 0 h 4062071"/>
                      <a:gd name="connsiteX9" fmla="*/ 5915025 w 7886700"/>
                      <a:gd name="connsiteY9" fmla="*/ 0 h 4062071"/>
                      <a:gd name="connsiteX10" fmla="*/ 6572250 w 7886700"/>
                      <a:gd name="connsiteY10" fmla="*/ 0 h 4062071"/>
                      <a:gd name="connsiteX11" fmla="*/ 7886700 w 7886700"/>
                      <a:gd name="connsiteY11" fmla="*/ 0 h 4062071"/>
                      <a:gd name="connsiteX12" fmla="*/ 7886700 w 7886700"/>
                      <a:gd name="connsiteY12" fmla="*/ 636391 h 4062071"/>
                      <a:gd name="connsiteX13" fmla="*/ 7886700 w 7886700"/>
                      <a:gd name="connsiteY13" fmla="*/ 1191541 h 4062071"/>
                      <a:gd name="connsiteX14" fmla="*/ 7886700 w 7886700"/>
                      <a:gd name="connsiteY14" fmla="*/ 1868553 h 4062071"/>
                      <a:gd name="connsiteX15" fmla="*/ 7886700 w 7886700"/>
                      <a:gd name="connsiteY15" fmla="*/ 2545564 h 4062071"/>
                      <a:gd name="connsiteX16" fmla="*/ 7886700 w 7886700"/>
                      <a:gd name="connsiteY16" fmla="*/ 3222576 h 4062071"/>
                      <a:gd name="connsiteX17" fmla="*/ 7886700 w 7886700"/>
                      <a:gd name="connsiteY17" fmla="*/ 4062071 h 4062071"/>
                      <a:gd name="connsiteX18" fmla="*/ 7150608 w 7886700"/>
                      <a:gd name="connsiteY18" fmla="*/ 4062071 h 4062071"/>
                      <a:gd name="connsiteX19" fmla="*/ 6729984 w 7886700"/>
                      <a:gd name="connsiteY19" fmla="*/ 4062071 h 4062071"/>
                      <a:gd name="connsiteX20" fmla="*/ 6230493 w 7886700"/>
                      <a:gd name="connsiteY20" fmla="*/ 4062071 h 4062071"/>
                      <a:gd name="connsiteX21" fmla="*/ 5415534 w 7886700"/>
                      <a:gd name="connsiteY21" fmla="*/ 4062071 h 4062071"/>
                      <a:gd name="connsiteX22" fmla="*/ 4758309 w 7886700"/>
                      <a:gd name="connsiteY22" fmla="*/ 4062071 h 4062071"/>
                      <a:gd name="connsiteX23" fmla="*/ 4258818 w 7886700"/>
                      <a:gd name="connsiteY23" fmla="*/ 4062071 h 4062071"/>
                      <a:gd name="connsiteX24" fmla="*/ 3601593 w 7886700"/>
                      <a:gd name="connsiteY24" fmla="*/ 4062071 h 4062071"/>
                      <a:gd name="connsiteX25" fmla="*/ 3180969 w 7886700"/>
                      <a:gd name="connsiteY25" fmla="*/ 4062071 h 4062071"/>
                      <a:gd name="connsiteX26" fmla="*/ 2760345 w 7886700"/>
                      <a:gd name="connsiteY26" fmla="*/ 4062071 h 4062071"/>
                      <a:gd name="connsiteX27" fmla="*/ 2103120 w 7886700"/>
                      <a:gd name="connsiteY27" fmla="*/ 4062071 h 4062071"/>
                      <a:gd name="connsiteX28" fmla="*/ 1603629 w 7886700"/>
                      <a:gd name="connsiteY28" fmla="*/ 4062071 h 4062071"/>
                      <a:gd name="connsiteX29" fmla="*/ 867537 w 7886700"/>
                      <a:gd name="connsiteY29" fmla="*/ 4062071 h 4062071"/>
                      <a:gd name="connsiteX30" fmla="*/ 0 w 7886700"/>
                      <a:gd name="connsiteY30" fmla="*/ 4062071 h 4062071"/>
                      <a:gd name="connsiteX31" fmla="*/ 0 w 7886700"/>
                      <a:gd name="connsiteY31" fmla="*/ 3344438 h 4062071"/>
                      <a:gd name="connsiteX32" fmla="*/ 0 w 7886700"/>
                      <a:gd name="connsiteY32" fmla="*/ 2626806 h 4062071"/>
                      <a:gd name="connsiteX33" fmla="*/ 0 w 7886700"/>
                      <a:gd name="connsiteY33" fmla="*/ 2031036 h 4062071"/>
                      <a:gd name="connsiteX34" fmla="*/ 0 w 7886700"/>
                      <a:gd name="connsiteY34" fmla="*/ 1313403 h 4062071"/>
                      <a:gd name="connsiteX35" fmla="*/ 0 w 7886700"/>
                      <a:gd name="connsiteY35" fmla="*/ 0 h 4062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7886700" h="4062071" extrusionOk="0">
                        <a:moveTo>
                          <a:pt x="0" y="0"/>
                        </a:moveTo>
                        <a:cubicBezTo>
                          <a:pt x="165412" y="-21137"/>
                          <a:pt x="322344" y="-21985"/>
                          <a:pt x="578358" y="0"/>
                        </a:cubicBezTo>
                        <a:cubicBezTo>
                          <a:pt x="834372" y="21985"/>
                          <a:pt x="888520" y="-5136"/>
                          <a:pt x="998982" y="0"/>
                        </a:cubicBezTo>
                        <a:cubicBezTo>
                          <a:pt x="1109444" y="5136"/>
                          <a:pt x="1622600" y="-36529"/>
                          <a:pt x="1813941" y="0"/>
                        </a:cubicBezTo>
                        <a:cubicBezTo>
                          <a:pt x="2005282" y="36529"/>
                          <a:pt x="2177619" y="19108"/>
                          <a:pt x="2392299" y="0"/>
                        </a:cubicBezTo>
                        <a:cubicBezTo>
                          <a:pt x="2606979" y="-19108"/>
                          <a:pt x="2788556" y="-21788"/>
                          <a:pt x="2970657" y="0"/>
                        </a:cubicBezTo>
                        <a:cubicBezTo>
                          <a:pt x="3152758" y="21788"/>
                          <a:pt x="3596738" y="18723"/>
                          <a:pt x="3785616" y="0"/>
                        </a:cubicBezTo>
                        <a:cubicBezTo>
                          <a:pt x="3974494" y="-18723"/>
                          <a:pt x="4136501" y="9985"/>
                          <a:pt x="4285107" y="0"/>
                        </a:cubicBezTo>
                        <a:cubicBezTo>
                          <a:pt x="4433713" y="-9985"/>
                          <a:pt x="4710656" y="-6143"/>
                          <a:pt x="5100066" y="0"/>
                        </a:cubicBezTo>
                        <a:cubicBezTo>
                          <a:pt x="5489476" y="6143"/>
                          <a:pt x="5703885" y="5883"/>
                          <a:pt x="5915025" y="0"/>
                        </a:cubicBezTo>
                        <a:cubicBezTo>
                          <a:pt x="6126165" y="-5883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286910" y="4832"/>
                          <a:pt x="7886700" y="0"/>
                        </a:cubicBezTo>
                        <a:cubicBezTo>
                          <a:pt x="7889074" y="220758"/>
                          <a:pt x="7883165" y="357992"/>
                          <a:pt x="7886700" y="636391"/>
                        </a:cubicBezTo>
                        <a:cubicBezTo>
                          <a:pt x="7890235" y="914790"/>
                          <a:pt x="7903701" y="952234"/>
                          <a:pt x="7886700" y="1191541"/>
                        </a:cubicBezTo>
                        <a:cubicBezTo>
                          <a:pt x="7869700" y="1430848"/>
                          <a:pt x="7863116" y="1553316"/>
                          <a:pt x="7886700" y="1868553"/>
                        </a:cubicBezTo>
                        <a:cubicBezTo>
                          <a:pt x="7910284" y="2183790"/>
                          <a:pt x="7896439" y="2331507"/>
                          <a:pt x="7886700" y="2545564"/>
                        </a:cubicBezTo>
                        <a:cubicBezTo>
                          <a:pt x="7876961" y="2759621"/>
                          <a:pt x="7899048" y="2997788"/>
                          <a:pt x="7886700" y="3222576"/>
                        </a:cubicBezTo>
                        <a:cubicBezTo>
                          <a:pt x="7874352" y="3447364"/>
                          <a:pt x="7863320" y="3844609"/>
                          <a:pt x="7886700" y="4062071"/>
                        </a:cubicBezTo>
                        <a:cubicBezTo>
                          <a:pt x="7688995" y="4091405"/>
                          <a:pt x="7438163" y="4081351"/>
                          <a:pt x="7150608" y="4062071"/>
                        </a:cubicBezTo>
                        <a:cubicBezTo>
                          <a:pt x="6863053" y="4042791"/>
                          <a:pt x="6852167" y="4080837"/>
                          <a:pt x="6729984" y="4062071"/>
                        </a:cubicBezTo>
                        <a:cubicBezTo>
                          <a:pt x="6607801" y="4043305"/>
                          <a:pt x="6412225" y="4055086"/>
                          <a:pt x="6230493" y="4062071"/>
                        </a:cubicBezTo>
                        <a:cubicBezTo>
                          <a:pt x="6048761" y="4069056"/>
                          <a:pt x="5595777" y="4070043"/>
                          <a:pt x="5415534" y="4062071"/>
                        </a:cubicBezTo>
                        <a:cubicBezTo>
                          <a:pt x="5235291" y="4054099"/>
                          <a:pt x="4927239" y="4094195"/>
                          <a:pt x="4758309" y="4062071"/>
                        </a:cubicBezTo>
                        <a:cubicBezTo>
                          <a:pt x="4589380" y="4029947"/>
                          <a:pt x="4452506" y="4069552"/>
                          <a:pt x="4258818" y="4062071"/>
                        </a:cubicBezTo>
                        <a:cubicBezTo>
                          <a:pt x="4065130" y="4054590"/>
                          <a:pt x="3802761" y="4085813"/>
                          <a:pt x="3601593" y="4062071"/>
                        </a:cubicBezTo>
                        <a:cubicBezTo>
                          <a:pt x="3400425" y="4038329"/>
                          <a:pt x="3311647" y="4060168"/>
                          <a:pt x="3180969" y="4062071"/>
                        </a:cubicBezTo>
                        <a:cubicBezTo>
                          <a:pt x="3050291" y="4063974"/>
                          <a:pt x="2961884" y="4043763"/>
                          <a:pt x="2760345" y="4062071"/>
                        </a:cubicBezTo>
                        <a:cubicBezTo>
                          <a:pt x="2558806" y="4080379"/>
                          <a:pt x="2276592" y="4030989"/>
                          <a:pt x="2103120" y="4062071"/>
                        </a:cubicBezTo>
                        <a:cubicBezTo>
                          <a:pt x="1929649" y="4093153"/>
                          <a:pt x="1726258" y="4048114"/>
                          <a:pt x="1603629" y="4062071"/>
                        </a:cubicBezTo>
                        <a:cubicBezTo>
                          <a:pt x="1481000" y="4076028"/>
                          <a:pt x="1025048" y="4037431"/>
                          <a:pt x="867537" y="4062071"/>
                        </a:cubicBezTo>
                        <a:cubicBezTo>
                          <a:pt x="710026" y="4086711"/>
                          <a:pt x="400773" y="4019788"/>
                          <a:pt x="0" y="4062071"/>
                        </a:cubicBezTo>
                        <a:cubicBezTo>
                          <a:pt x="-77" y="3748456"/>
                          <a:pt x="-30814" y="3576596"/>
                          <a:pt x="0" y="3344438"/>
                        </a:cubicBezTo>
                        <a:cubicBezTo>
                          <a:pt x="30814" y="3112280"/>
                          <a:pt x="30350" y="2816152"/>
                          <a:pt x="0" y="2626806"/>
                        </a:cubicBezTo>
                        <a:cubicBezTo>
                          <a:pt x="-30350" y="2437460"/>
                          <a:pt x="26575" y="2258994"/>
                          <a:pt x="0" y="2031036"/>
                        </a:cubicBezTo>
                        <a:cubicBezTo>
                          <a:pt x="-26575" y="1803078"/>
                          <a:pt x="-8850" y="1530345"/>
                          <a:pt x="0" y="1313403"/>
                        </a:cubicBezTo>
                        <a:cubicBezTo>
                          <a:pt x="8850" y="1096461"/>
                          <a:pt x="47646" y="423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EB6E5-481A-EE48-ECD8-EF9D5A71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5" y="540714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conditions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218A072F-2F8D-26D2-E160-F7ECABF88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181421"/>
              </p:ext>
            </p:extLst>
          </p:nvPr>
        </p:nvGraphicFramePr>
        <p:xfrm>
          <a:off x="832293" y="1407972"/>
          <a:ext cx="7477125" cy="305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5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‘P05’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169" y="1647599"/>
            <a:ext cx="7141914" cy="325676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DD6F75F-DBB1-0FBB-AD4D-BE6A7C2473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DD6F75F-DBB1-0FBB-AD4D-BE6A7C2473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46913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‘P06’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06169" y="1667548"/>
            <a:ext cx="7141914" cy="321686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B06EFB7-4EDA-5ABE-2FA1-55EFCA7640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B06EFB7-4EDA-5ABE-2FA1-55EFCA76409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7625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‘P07’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038" y="1667548"/>
            <a:ext cx="7046176" cy="3216862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DC29A930-6F97-A3BF-1140-10F7FFC97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DC29A930-6F97-A3BF-1140-10F7FFC97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267202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‘P09’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4038" y="1679949"/>
            <a:ext cx="7046176" cy="319205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DF490CB-DA16-D62E-62E6-0217C152F72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DF490CB-DA16-D62E-62E6-0217C152F7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2412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741" y="1679949"/>
            <a:ext cx="7036770" cy="3192059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CF0E233-8764-01F2-8E1A-24FE127A352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CF0E233-8764-01F2-8E1A-24FE127A352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0868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‘P12’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58741" y="1689431"/>
            <a:ext cx="7036770" cy="317309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5A51573D-9C08-F0D6-915E-F23BF2CBEE6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5A51573D-9C08-F0D6-915E-F23BF2CBEE6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51081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‘P13’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4905" y="1689431"/>
            <a:ext cx="6944441" cy="317309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4A5BB71-4C51-0B83-ED5F-0B7EE368B5B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4A5BB71-4C51-0B83-ED5F-0B7EE368B5B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7033018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04905" y="1692622"/>
            <a:ext cx="6944441" cy="3166711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0D35EF2-52C0-89C9-CA82-ED9E42C334B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0D35EF2-52C0-89C9-CA82-ED9E42C334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949446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 </a:t>
            </a:r>
            <a:br>
              <a:rPr lang="en-GB" sz="3000" dirty="0"/>
            </a:br>
            <a:r>
              <a:rPr lang="en-GB" sz="3000" dirty="0"/>
              <a:t>combined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5817" y="1611533"/>
            <a:ext cx="7422622" cy="332889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037E2F1-4AD1-36B9-7CF9-BCFE8120442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037E2F1-4AD1-36B9-7CF9-BCFE8120442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0308668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Songs per subject /</a:t>
            </a:r>
            <a:br>
              <a:rPr lang="en-GB" sz="3000" dirty="0"/>
            </a:br>
            <a:r>
              <a:rPr lang="en-GB" sz="3000" dirty="0"/>
              <a:t>averaged over all subjects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67129" y="1679184"/>
            <a:ext cx="4269547" cy="28731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2CAB0-2C21-F0C6-0ACF-00DDE6A8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93239" y="1706907"/>
            <a:ext cx="3547956" cy="26102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73519FC3-6E02-8B8C-5F43-4776846D95B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87060756"/>
                  </p:ext>
                </p:extLst>
              </p:nvPr>
            </p:nvGraphicFramePr>
            <p:xfrm>
              <a:off x="6243183" y="292526"/>
              <a:ext cx="1830329" cy="1029560"/>
            </p:xfrm>
            <a:graphic>
              <a:graphicData uri="http://schemas.microsoft.com/office/powerpoint/2016/slidezoom">
                <pslz:sldZm>
                  <pslz:sldZmObj sldId="333" cId="2126129367">
                    <pslz:zmPr id="{7063ABC2-D2F4-4BD3-87DD-70F00B104BD6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30329" cy="102956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73519FC3-6E02-8B8C-5F43-4776846D95B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43183" y="292526"/>
                <a:ext cx="1830329" cy="102956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91197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DCEF-5E6F-B5BE-B0AF-EC2FFEB5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14" y="377190"/>
            <a:ext cx="2278380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– trials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918972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7B6F1-D7E7-D201-E37F-7665239C3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123" y="377190"/>
            <a:ext cx="5410962" cy="16992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Recordings took place in an audiometric room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64+2 EEG channels at 512 Hz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240 trials per participant: 12 stimuli x 4 conditions x 5 blocks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Conditions 1, 2, and 3 recorded on the same day, condition 4 recorded on a later date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Stimuli were randomized within each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3034-75CC-3766-AA67-DD114595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5" y="2263626"/>
            <a:ext cx="5532099" cy="2268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8FE74-5B98-0957-0AA4-96B23DA038D0}"/>
              </a:ext>
            </a:extLst>
          </p:cNvPr>
          <p:cNvSpPr txBox="1"/>
          <p:nvPr/>
        </p:nvSpPr>
        <p:spPr>
          <a:xfrm>
            <a:off x="107440" y="4652977"/>
            <a:ext cx="89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 err="1"/>
              <a:t>Stober</a:t>
            </a:r>
            <a:r>
              <a:rPr lang="en-GB" sz="900" i="1" dirty="0"/>
              <a:t>, Sebastian et al. “Towards Music Imagery Information Retrieval: Introducing the </a:t>
            </a:r>
            <a:r>
              <a:rPr lang="en-GB" sz="900" i="1" dirty="0" err="1"/>
              <a:t>OpenMIIR</a:t>
            </a:r>
            <a:r>
              <a:rPr lang="en-GB" sz="900" i="1" dirty="0"/>
              <a:t> Dataset of EEG Recordings from Music Perception and Imagination.” International Society for Music Information Retrieval Conference (2015), </a:t>
            </a:r>
            <a:r>
              <a:rPr lang="en-GB" sz="900" i="1" dirty="0" err="1"/>
              <a:t>p.</a:t>
            </a:r>
            <a:r>
              <a:rPr lang="en-GB" sz="900" i="1" dirty="0"/>
              <a:t> 766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9539429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t sitting on a piano&#10;&#10;Description automatically generated with medium confidence">
            <a:extLst>
              <a:ext uri="{FF2B5EF4-FFF2-40B4-BE49-F238E27FC236}">
                <a16:creationId xmlns:a16="http://schemas.microsoft.com/office/drawing/2014/main" id="{64C90CC2-A2AD-C8FB-DE24-B48BCAA0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9539-E1E2-37A2-1852-2294CEF0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/>
              <a:t>Oops, you went too far ;)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B14082-311A-BC43-65F5-61B11B59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00" y="4542175"/>
            <a:ext cx="7759503" cy="5159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Events along a time axis for subject ‘P01’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Calendar&#10;&#10;Description automatically generated">
            <a:extLst>
              <a:ext uri="{FF2B5EF4-FFF2-40B4-BE49-F238E27FC236}">
                <a16:creationId xmlns:a16="http://schemas.microsoft.com/office/drawing/2014/main" id="{8A87A76F-2BA9-D095-968A-229CCC7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818" y="102710"/>
            <a:ext cx="7033635" cy="44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4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39B0-56E2-3167-931D-C2252AAA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16" y="4176865"/>
            <a:ext cx="7997384" cy="809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dirty="0"/>
              <a:t>Averaged signals for ‘P01’</a:t>
            </a:r>
          </a:p>
        </p:txBody>
      </p:sp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FAC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9CF5664C-6206-2C60-E88A-7C9847DC3924}"/>
              </a:ext>
            </a:extLst>
          </p:cNvPr>
          <p:cNvGrpSpPr/>
          <p:nvPr/>
        </p:nvGrpSpPr>
        <p:grpSpPr>
          <a:xfrm>
            <a:off x="163667" y="309253"/>
            <a:ext cx="4154900" cy="1980000"/>
            <a:chOff x="163667" y="309253"/>
            <a:chExt cx="4154900" cy="1980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1EAF2F3-BAA7-39C9-7909-B15EF00B169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/>
          </p:blipFill>
          <p:spPr>
            <a:xfrm>
              <a:off x="542143" y="309253"/>
              <a:ext cx="3776424" cy="1980000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7EC883D-C4A2-6996-1032-B13E32E6AD73}"/>
                </a:ext>
              </a:extLst>
            </p:cNvPr>
            <p:cNvSpPr txBox="1"/>
            <p:nvPr/>
          </p:nvSpPr>
          <p:spPr>
            <a:xfrm>
              <a:off x="163667" y="309253"/>
              <a:ext cx="1122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condition 1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4AA21973-D2F1-AAAD-569A-AD51BB4B2A1D}"/>
              </a:ext>
            </a:extLst>
          </p:cNvPr>
          <p:cNvGrpSpPr/>
          <p:nvPr/>
        </p:nvGrpSpPr>
        <p:grpSpPr>
          <a:xfrm>
            <a:off x="4527194" y="244477"/>
            <a:ext cx="4371691" cy="2044776"/>
            <a:chOff x="4527194" y="244477"/>
            <a:chExt cx="4371691" cy="204477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D85216-7B49-A600-A937-83485DA58F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/>
          </p:blipFill>
          <p:spPr>
            <a:xfrm>
              <a:off x="4527194" y="309253"/>
              <a:ext cx="3776424" cy="1980000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0EC122C-9E59-8DC5-7AC0-6FCD85602E1C}"/>
                </a:ext>
              </a:extLst>
            </p:cNvPr>
            <p:cNvSpPr txBox="1"/>
            <p:nvPr/>
          </p:nvSpPr>
          <p:spPr>
            <a:xfrm>
              <a:off x="7776590" y="244477"/>
              <a:ext cx="1122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condition 2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F9226D11-460A-6217-BEAD-18A6D93A6F71}"/>
              </a:ext>
            </a:extLst>
          </p:cNvPr>
          <p:cNvGrpSpPr/>
          <p:nvPr/>
        </p:nvGrpSpPr>
        <p:grpSpPr>
          <a:xfrm>
            <a:off x="163667" y="2289253"/>
            <a:ext cx="4112773" cy="1980000"/>
            <a:chOff x="163667" y="2289253"/>
            <a:chExt cx="4112773" cy="198000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22A2F37-F3E5-7E1F-B4B2-0AE54ED1CC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/>
          </p:blipFill>
          <p:spPr>
            <a:xfrm>
              <a:off x="500016" y="2289253"/>
              <a:ext cx="3776424" cy="1980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CE91E68-413D-FABA-D177-C5AD1EF4769B}"/>
                </a:ext>
              </a:extLst>
            </p:cNvPr>
            <p:cNvSpPr txBox="1"/>
            <p:nvPr/>
          </p:nvSpPr>
          <p:spPr>
            <a:xfrm>
              <a:off x="163667" y="2289253"/>
              <a:ext cx="1122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condition 3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41F8B8-BA4D-2A9C-ED66-AD654EBCFA57}"/>
              </a:ext>
            </a:extLst>
          </p:cNvPr>
          <p:cNvGrpSpPr/>
          <p:nvPr/>
        </p:nvGrpSpPr>
        <p:grpSpPr>
          <a:xfrm>
            <a:off x="4599838" y="2224477"/>
            <a:ext cx="4299046" cy="2044776"/>
            <a:chOff x="4599838" y="2224477"/>
            <a:chExt cx="4299046" cy="20447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2E9ADDD-3C8E-596F-AA58-E2C38581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/>
          </p:blipFill>
          <p:spPr>
            <a:xfrm>
              <a:off x="4599838" y="2289253"/>
              <a:ext cx="3776424" cy="1980000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94372D7-869A-EC7D-D44B-DED28582463D}"/>
                </a:ext>
              </a:extLst>
            </p:cNvPr>
            <p:cNvSpPr txBox="1"/>
            <p:nvPr/>
          </p:nvSpPr>
          <p:spPr>
            <a:xfrm>
              <a:off x="7776589" y="2224477"/>
              <a:ext cx="112229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600" dirty="0"/>
                <a:t>condition 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450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984</Words>
  <Application>Microsoft Office PowerPoint</Application>
  <PresentationFormat>On-screen Show (16:9)</PresentationFormat>
  <Paragraphs>139</Paragraphs>
  <Slides>70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</vt:lpstr>
      <vt:lpstr>Music and the mind</vt:lpstr>
      <vt:lpstr>Introduction: The Power of Music</vt:lpstr>
      <vt:lpstr>The data –  basic facts</vt:lpstr>
      <vt:lpstr>The data - subjects</vt:lpstr>
      <vt:lpstr>The data - music</vt:lpstr>
      <vt:lpstr>The data - conditions</vt:lpstr>
      <vt:lpstr>The data – trials</vt:lpstr>
      <vt:lpstr>Events along a time axis for subject ‘P01’</vt:lpstr>
      <vt:lpstr>Averaged signals for ‘P01’</vt:lpstr>
      <vt:lpstr>The project - raw.info for subject ‘P01’</vt:lpstr>
      <vt:lpstr>Our project</vt:lpstr>
      <vt:lpstr>The project – research questions</vt:lpstr>
      <vt:lpstr>The project – libraries</vt:lpstr>
      <vt:lpstr>The project – preprocessing</vt:lpstr>
      <vt:lpstr>The project – pipelines</vt:lpstr>
      <vt:lpstr>The project – running the experiments</vt:lpstr>
      <vt:lpstr>Our results</vt:lpstr>
      <vt:lpstr>Results over all subjects</vt:lpstr>
      <vt:lpstr>Predicting conditions per subject</vt:lpstr>
      <vt:lpstr>Predicting groups per subject</vt:lpstr>
      <vt:lpstr>Predicting songs per subject</vt:lpstr>
      <vt:lpstr>Challenges</vt:lpstr>
      <vt:lpstr>Thank you for your attention!</vt:lpstr>
      <vt:lpstr>Outlook &amp; discussion</vt:lpstr>
      <vt:lpstr>Oops, you went too far ;)</vt:lpstr>
      <vt:lpstr>Overall predictions</vt:lpstr>
      <vt:lpstr>Predicting conditions</vt:lpstr>
      <vt:lpstr>Predicting groups</vt:lpstr>
      <vt:lpstr>Predicting all songs</vt:lpstr>
      <vt:lpstr>Predicting songs / lyrics only</vt:lpstr>
      <vt:lpstr>Predicting conditions per subject</vt:lpstr>
      <vt:lpstr>Conditions per subject / subject ‘P01’</vt:lpstr>
      <vt:lpstr>Conditions per subject / subject ‘P04’</vt:lpstr>
      <vt:lpstr>Conditions per subject / subject ‘P05’</vt:lpstr>
      <vt:lpstr>Conditions per subject / subject ‘P06’</vt:lpstr>
      <vt:lpstr>Conditions per subject / subject ‘P07’</vt:lpstr>
      <vt:lpstr>Conditions per subject / subject ‘P09’</vt:lpstr>
      <vt:lpstr>Conditions per subject / subject ‘P11’</vt:lpstr>
      <vt:lpstr>Conditions per subject / subject ‘P12’</vt:lpstr>
      <vt:lpstr>Conditions per subject /  subject ‘P13’</vt:lpstr>
      <vt:lpstr>Conditions per subject / subject ‘P14’</vt:lpstr>
      <vt:lpstr>Conditions per subject / combined</vt:lpstr>
      <vt:lpstr>Conditions per subject / averaged over all subjects</vt:lpstr>
      <vt:lpstr>Predicting groups per subject</vt:lpstr>
      <vt:lpstr>Groups per subject /  subject ‘P01’</vt:lpstr>
      <vt:lpstr>Groups per subject /  subject ‘P04’</vt:lpstr>
      <vt:lpstr>Groups per subject /  subject ‘P05’</vt:lpstr>
      <vt:lpstr>Groups per subject /  subject ‘P06’</vt:lpstr>
      <vt:lpstr>Groups per subject /  subject ‘P07’</vt:lpstr>
      <vt:lpstr>Groups per subject /  subject ‘P09’</vt:lpstr>
      <vt:lpstr>Groups per subject /  subject ‘P11’</vt:lpstr>
      <vt:lpstr>Groups per subject /  subject ‘P12’</vt:lpstr>
      <vt:lpstr>Groups per subject /  subject ‘P13’</vt:lpstr>
      <vt:lpstr>Groups per subject /  subject ‘P14’</vt:lpstr>
      <vt:lpstr>Groups per subject /  combined</vt:lpstr>
      <vt:lpstr>Groups per subject /  averaged over all subjects</vt:lpstr>
      <vt:lpstr>Predicting songs per subject</vt:lpstr>
      <vt:lpstr>Songs per subject /  subject ‘P01’</vt:lpstr>
      <vt:lpstr>Songs per subject /  subject ‘P04’</vt:lpstr>
      <vt:lpstr>Songs per subject /  subject ‘P05’</vt:lpstr>
      <vt:lpstr>Songs per subject /  subject ‘P06’</vt:lpstr>
      <vt:lpstr>Songs per subject /  subject ‘P07’</vt:lpstr>
      <vt:lpstr>Songs per subject /  subject ‘P09’</vt:lpstr>
      <vt:lpstr>Songs per subject /  subject ‘P11’</vt:lpstr>
      <vt:lpstr>Songs per subject /  subject ‘P12’</vt:lpstr>
      <vt:lpstr>Songs per subject /  subject ‘P13’</vt:lpstr>
      <vt:lpstr>Songs per subject /  subject ‘P14’</vt:lpstr>
      <vt:lpstr>Songs per subject /  combined</vt:lpstr>
      <vt:lpstr>Songs per subject / averaged over all subjects</vt:lpstr>
      <vt:lpstr>Oops, you went too far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Neuronal music imagery</dc:title>
  <cp:lastModifiedBy>Veronika P.</cp:lastModifiedBy>
  <cp:revision>198</cp:revision>
  <dcterms:modified xsi:type="dcterms:W3CDTF">2023-01-25T22:54:51Z</dcterms:modified>
</cp:coreProperties>
</file>